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5" r:id="rId4"/>
  </p:sldMasterIdLst>
  <p:notesMasterIdLst>
    <p:notesMasterId r:id="rId14"/>
  </p:notesMasterIdLst>
  <p:handoutMasterIdLst>
    <p:handoutMasterId r:id="rId15"/>
  </p:handoutMasterIdLst>
  <p:sldIdLst>
    <p:sldId id="1497" r:id="rId5"/>
    <p:sldId id="1499" r:id="rId6"/>
    <p:sldId id="1498" r:id="rId7"/>
    <p:sldId id="1515" r:id="rId8"/>
    <p:sldId id="1513" r:id="rId9"/>
    <p:sldId id="1502" r:id="rId10"/>
    <p:sldId id="1516" r:id="rId11"/>
    <p:sldId id="1504" r:id="rId12"/>
    <p:sldId id="151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2471F2E-E011-F521-299E-65FC243E7E5E}" name="David Salaguinto" initials="DS" userId="S::davidsa@microsoft.com::9399e6ad-b974-43d0-b593-8c2804f84e0d" providerId="AD"/>
  <p188:author id="{DC3CAF61-3D39-8A1C-6AB6-F5CBCFCBEA47}" name="Vanessa Buzgheia (ALLEGIS GROUP HOLDINGS INC)" initials="" userId="S::v-vabuzgheia@microsoft.com::f3934b54-4599-40d0-96a8-d6208686f730" providerId="AD"/>
  <p188:author id="{9941987A-41B7-49AC-EE6E-03F2D0BD95BA}" name="Daria Naidenov" initials="DN" userId="S::danaidenov@microsoft.com::ab38ab5f-bdf0-4774-ae5a-d2782abb202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940675A-B579-460E-94D1-54222C63F5D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9" autoAdjust="0"/>
    <p:restoredTop sz="94660"/>
  </p:normalViewPr>
  <p:slideViewPr>
    <p:cSldViewPr snapToGrid="0">
      <p:cViewPr varScale="1">
        <p:scale>
          <a:sx n="87" d="100"/>
          <a:sy n="87" d="100"/>
        </p:scale>
        <p:origin x="408" y="101"/>
      </p:cViewPr>
      <p:guideLst/>
    </p:cSldViewPr>
  </p:slideViewPr>
  <p:notesTextViewPr>
    <p:cViewPr>
      <p:scale>
        <a:sx n="1" d="1"/>
        <a:sy n="1" d="1"/>
      </p:scale>
      <p:origin x="0" y="0"/>
    </p:cViewPr>
  </p:notesTextViewPr>
  <p:sorterViewPr>
    <p:cViewPr>
      <p:scale>
        <a:sx n="70" d="100"/>
        <a:sy n="7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198972-73C8-9327-0850-18A6425134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955A2EB-01C3-20E0-FF45-07CCC86724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D1EC30-5B0B-48D0-A1A8-66A96720DF24}" type="datetimeFigureOut">
              <a:rPr lang="en-US" smtClean="0"/>
              <a:t>7/13/2025</a:t>
            </a:fld>
            <a:endParaRPr lang="en-US" dirty="0"/>
          </a:p>
        </p:txBody>
      </p:sp>
      <p:sp>
        <p:nvSpPr>
          <p:cNvPr id="4" name="Footer Placeholder 3">
            <a:extLst>
              <a:ext uri="{FF2B5EF4-FFF2-40B4-BE49-F238E27FC236}">
                <a16:creationId xmlns:a16="http://schemas.microsoft.com/office/drawing/2014/main" id="{91C50A84-CDF8-9D1C-7599-D1B543581C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BAAFBD2-1F7B-DB18-5994-6D22C6743F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8FBFCE-2205-4B9C-81E5-532E0690D8C1}" type="slidenum">
              <a:rPr lang="en-US" smtClean="0"/>
              <a:t>‹#›</a:t>
            </a:fld>
            <a:endParaRPr lang="en-US" dirty="0"/>
          </a:p>
        </p:txBody>
      </p:sp>
    </p:spTree>
    <p:extLst>
      <p:ext uri="{BB962C8B-B14F-4D97-AF65-F5344CB8AC3E}">
        <p14:creationId xmlns:p14="http://schemas.microsoft.com/office/powerpoint/2010/main" val="11787311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68A4D-42A7-45F7-9930-00E8DCB48D7E}" type="datetimeFigureOut">
              <a:rPr lang="en-US" smtClean="0"/>
              <a:t>7/13/2025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DD6F49-EBB7-4CCF-97A8-E526BB28BB69}" type="slidenum">
              <a:rPr lang="en-US" smtClean="0"/>
              <a:t>‹#›</a:t>
            </a:fld>
            <a:endParaRPr lang="en-US" dirty="0"/>
          </a:p>
        </p:txBody>
      </p:sp>
    </p:spTree>
    <p:extLst>
      <p:ext uri="{BB962C8B-B14F-4D97-AF65-F5344CB8AC3E}">
        <p14:creationId xmlns:p14="http://schemas.microsoft.com/office/powerpoint/2010/main" val="278719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DD6F49-EBB7-4CCF-97A8-E526BB28BB69}" type="slidenum">
              <a:rPr lang="en-US" smtClean="0"/>
              <a:t>1</a:t>
            </a:fld>
            <a:endParaRPr lang="en-US" dirty="0"/>
          </a:p>
        </p:txBody>
      </p:sp>
    </p:spTree>
    <p:extLst>
      <p:ext uri="{BB962C8B-B14F-4D97-AF65-F5344CB8AC3E}">
        <p14:creationId xmlns:p14="http://schemas.microsoft.com/office/powerpoint/2010/main" val="12307124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with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85802" y="4952601"/>
            <a:ext cx="10830797" cy="786384"/>
          </a:xfrm>
        </p:spPr>
        <p:txBody>
          <a:bodyPr anchor="b">
            <a:normAutofit/>
          </a:bodyPr>
          <a:lstStyle>
            <a:lvl1pPr algn="l">
              <a:defRPr sz="40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85802" y="5738985"/>
            <a:ext cx="10830798" cy="480373"/>
          </a:xfrm>
        </p:spPr>
        <p:txBody>
          <a:bodyPr anchor="t">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5" name="Picture Placeholder 10">
            <a:extLst>
              <a:ext uri="{FF2B5EF4-FFF2-40B4-BE49-F238E27FC236}">
                <a16:creationId xmlns:a16="http://schemas.microsoft.com/office/drawing/2014/main" id="{845630E0-3E81-3871-9E2F-2BE123E89866}"/>
              </a:ext>
            </a:extLst>
          </p:cNvPr>
          <p:cNvSpPr>
            <a:spLocks noGrp="1"/>
          </p:cNvSpPr>
          <p:nvPr>
            <p:ph type="pic" sz="quarter" idx="17"/>
          </p:nvPr>
        </p:nvSpPr>
        <p:spPr>
          <a:xfrm>
            <a:off x="348996" y="359053"/>
            <a:ext cx="11494008" cy="4206240"/>
          </a:xfrm>
          <a:blipFill dpi="0" rotWithShape="1">
            <a:blip r:embed="rId2" cstate="email">
              <a:alphaModFix amt="50000"/>
              <a:extLst>
                <a:ext uri="{28A0092B-C50C-407E-A947-70E740481C1C}">
                  <a14:useLocalDpi xmlns:a14="http://schemas.microsoft.com/office/drawing/2010/main"/>
                </a:ext>
              </a:extLst>
            </a:blip>
            <a:srcRect/>
            <a:stretch>
              <a:fillRect/>
            </a:stretch>
          </a:blipFill>
          <a:ln w="19050">
            <a:noFill/>
            <a:miter lim="800000"/>
          </a:ln>
        </p:spPr>
        <p:txBody>
          <a:bodyPr/>
          <a:lstStyle/>
          <a:p>
            <a:r>
              <a:rPr lang="en-US" dirty="0"/>
              <a:t>Click icon to add picture</a:t>
            </a:r>
          </a:p>
        </p:txBody>
      </p:sp>
      <p:sp>
        <p:nvSpPr>
          <p:cNvPr id="12" name="Date Placeholder 3">
            <a:extLst>
              <a:ext uri="{FF2B5EF4-FFF2-40B4-BE49-F238E27FC236}">
                <a16:creationId xmlns:a16="http://schemas.microsoft.com/office/drawing/2014/main" id="{D42F7524-ABFF-42FC-F524-246A480B897B}"/>
              </a:ext>
            </a:extLst>
          </p:cNvPr>
          <p:cNvSpPr>
            <a:spLocks noGrp="1"/>
          </p:cNvSpPr>
          <p:nvPr>
            <p:ph type="dt" sz="half" idx="2"/>
          </p:nvPr>
        </p:nvSpPr>
        <p:spPr>
          <a:xfrm>
            <a:off x="612647" y="6498770"/>
            <a:ext cx="3494314" cy="359229"/>
          </a:xfrm>
          <a:prstGeom prst="rect">
            <a:avLst/>
          </a:prstGeom>
        </p:spPr>
        <p:txBody>
          <a:bodyPr vert="horz" lIns="91440" tIns="45720" rIns="91440" bIns="45720" rtlCol="0" anchor="ctr"/>
          <a:lstStyle>
            <a:lvl1pPr algn="l">
              <a:defRPr sz="900">
                <a:solidFill>
                  <a:schemeClr val="tx1"/>
                </a:solidFill>
              </a:defRPr>
            </a:lvl1pPr>
          </a:lstStyle>
          <a:p>
            <a:fld id="{CA325475-EA0F-49B2-A586-CC0D8CB91667}" type="datetime1">
              <a:rPr lang="en-US" smtClean="0"/>
              <a:t>7/13/2025</a:t>
            </a:fld>
            <a:endParaRPr lang="en-US" dirty="0"/>
          </a:p>
        </p:txBody>
      </p:sp>
      <p:sp>
        <p:nvSpPr>
          <p:cNvPr id="13" name="Footer Placeholder 4">
            <a:extLst>
              <a:ext uri="{FF2B5EF4-FFF2-40B4-BE49-F238E27FC236}">
                <a16:creationId xmlns:a16="http://schemas.microsoft.com/office/drawing/2014/main" id="{663E3457-D591-49C3-2608-0E03890C56AD}"/>
              </a:ext>
            </a:extLst>
          </p:cNvPr>
          <p:cNvSpPr>
            <a:spLocks noGrp="1"/>
          </p:cNvSpPr>
          <p:nvPr>
            <p:ph type="ftr" sz="quarter" idx="3"/>
          </p:nvPr>
        </p:nvSpPr>
        <p:spPr>
          <a:xfrm>
            <a:off x="8085041" y="6498770"/>
            <a:ext cx="2805405" cy="359229"/>
          </a:xfrm>
          <a:prstGeom prst="rect">
            <a:avLst/>
          </a:prstGeom>
        </p:spPr>
        <p:txBody>
          <a:bodyPr vert="horz" lIns="91440" tIns="45720" rIns="91440" bIns="45720" rtlCol="0" anchor="ctr"/>
          <a:lstStyle>
            <a:lvl1pPr algn="r">
              <a:defRPr sz="900">
                <a:solidFill>
                  <a:schemeClr val="tx1"/>
                </a:solidFill>
              </a:defRPr>
            </a:lvl1pPr>
          </a:lstStyle>
          <a:p>
            <a:r>
              <a:rPr lang="en-US" dirty="0"/>
              <a:t>Sample Footer Text</a:t>
            </a:r>
          </a:p>
        </p:txBody>
      </p:sp>
      <p:sp>
        <p:nvSpPr>
          <p:cNvPr id="14" name="Slide Number Placeholder 5">
            <a:extLst>
              <a:ext uri="{FF2B5EF4-FFF2-40B4-BE49-F238E27FC236}">
                <a16:creationId xmlns:a16="http://schemas.microsoft.com/office/drawing/2014/main" id="{37CB6AF0-4147-00BA-8130-83977A07D4FD}"/>
              </a:ext>
            </a:extLst>
          </p:cNvPr>
          <p:cNvSpPr>
            <a:spLocks noGrp="1"/>
          </p:cNvSpPr>
          <p:nvPr>
            <p:ph type="sldNum" sz="quarter" idx="4"/>
          </p:nvPr>
        </p:nvSpPr>
        <p:spPr>
          <a:xfrm>
            <a:off x="10840682" y="6498770"/>
            <a:ext cx="429207" cy="359229"/>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dirty="0"/>
          </a:p>
        </p:txBody>
      </p:sp>
      <p:sp>
        <p:nvSpPr>
          <p:cNvPr id="5" name="Rectangle 4">
            <a:extLst>
              <a:ext uri="{FF2B5EF4-FFF2-40B4-BE49-F238E27FC236}">
                <a16:creationId xmlns:a16="http://schemas.microsoft.com/office/drawing/2014/main" id="{438E56F3-BB18-A73F-CD14-AABE06437C3B}"/>
              </a:ext>
            </a:extLst>
          </p:cNvPr>
          <p:cNvSpPr/>
          <p:nvPr userDrawn="1"/>
        </p:nvSpPr>
        <p:spPr>
          <a:xfrm>
            <a:off x="337457" y="4718958"/>
            <a:ext cx="11517086" cy="1787978"/>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845D6E84-74A7-91C9-E1B6-41ED8C509278}"/>
              </a:ext>
            </a:extLst>
          </p:cNvPr>
          <p:cNvSpPr/>
          <p:nvPr userDrawn="1"/>
        </p:nvSpPr>
        <p:spPr>
          <a:xfrm>
            <a:off x="337457" y="345676"/>
            <a:ext cx="11517086" cy="4224528"/>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7802101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2">
    <p:bg>
      <p:bgPr>
        <a:solidFill>
          <a:schemeClr val="accent4"/>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E997385-2640-2459-FCDF-0C9E6AB66B64}"/>
              </a:ext>
            </a:extLst>
          </p:cNvPr>
          <p:cNvSpPr>
            <a:spLocks noGrp="1"/>
          </p:cNvSpPr>
          <p:nvPr>
            <p:ph type="ctrTitle"/>
          </p:nvPr>
        </p:nvSpPr>
        <p:spPr>
          <a:xfrm>
            <a:off x="1474076" y="1359776"/>
            <a:ext cx="7402445" cy="4331575"/>
          </a:xfrm>
        </p:spPr>
        <p:txBody>
          <a:bodyPr anchor="t">
            <a:normAutofit/>
          </a:bodyPr>
          <a:lstStyle>
            <a:lvl1pPr algn="l">
              <a:defRPr sz="6200"/>
            </a:lvl1pPr>
          </a:lstStyle>
          <a:p>
            <a:r>
              <a:rPr lang="en-US" dirty="0"/>
              <a:t>Click to edit Master 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5A31BBC1-8687-45A9-B22B-F61D547A780C}" type="datetime1">
              <a:rPr lang="en-US" smtClean="0"/>
              <a:t>7/13/2025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Rectangle 7">
            <a:extLst>
              <a:ext uri="{FF2B5EF4-FFF2-40B4-BE49-F238E27FC236}">
                <a16:creationId xmlns:a16="http://schemas.microsoft.com/office/drawing/2014/main" id="{0F58B209-D8FD-6B51-310A-96AE33AC1B63}"/>
              </a:ext>
            </a:extLst>
          </p:cNvPr>
          <p:cNvSpPr/>
          <p:nvPr/>
        </p:nvSpPr>
        <p:spPr>
          <a:xfrm>
            <a:off x="1121981" y="874987"/>
            <a:ext cx="9941944" cy="5108027"/>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9039886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795528" y="841248"/>
            <a:ext cx="8931403" cy="1384357"/>
          </a:xfrm>
        </p:spPr>
        <p:txBody>
          <a:bodyPr anchor="b">
            <a:normAutofit/>
          </a:bodyPr>
          <a:lstStyle>
            <a:lvl1pPr>
              <a:defRPr sz="4400"/>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795528" y="2333860"/>
            <a:ext cx="8931403" cy="3689909"/>
          </a:xfrm>
        </p:spPr>
        <p:txBody>
          <a:bodyPr>
            <a:normAutofit/>
          </a:bodyPr>
          <a:lstStyle>
            <a:lvl1pPr marL="457200" indent="-457200">
              <a:buFont typeface="+mj-lt"/>
              <a:buAutoNum type="arabicPeriod"/>
              <a:defRPr sz="2000"/>
            </a:lvl1pPr>
            <a:lvl2pPr marL="685800" indent="-457200">
              <a:buFont typeface="+mj-lt"/>
              <a:buAutoNum type="arabicPeriod"/>
              <a:defRPr sz="1800"/>
            </a:lvl2pPr>
            <a:lvl3pPr marL="800100" indent="-342900">
              <a:buFont typeface="+mj-lt"/>
              <a:buAutoNum type="arabicPeriod"/>
              <a:defRPr sz="1600"/>
            </a:lvl3pPr>
            <a:lvl4pPr marL="1028700" indent="-342900">
              <a:buFont typeface="+mj-lt"/>
              <a:buAutoNum type="arabicPeriod"/>
              <a:defRPr sz="1400"/>
            </a:lvl4pPr>
            <a:lvl5pPr marL="1257300" indent="-342900">
              <a:buFont typeface="+mj-lt"/>
              <a:buAutoNum type="arabicPeriod"/>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E793227F-7A38-4FCC-BBE5-462C6ABA0D7C}" type="datetime1">
              <a:rPr lang="en-US" smtClean="0"/>
              <a:t>7/13/2025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6" name="Rectangle 5">
            <a:extLst>
              <a:ext uri="{FF2B5EF4-FFF2-40B4-BE49-F238E27FC236}">
                <a16:creationId xmlns:a16="http://schemas.microsoft.com/office/drawing/2014/main" id="{D6A7576B-FC6F-F402-D320-23CD0747AB61}"/>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57459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genda 2">
    <p:bg>
      <p:bgPr>
        <a:solidFill>
          <a:schemeClr val="accent3"/>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AAB4670-578E-C407-B8FE-F50501B06177}"/>
              </a:ext>
            </a:extLst>
          </p:cNvPr>
          <p:cNvSpPr/>
          <p:nvPr/>
        </p:nvSpPr>
        <p:spPr>
          <a:xfrm>
            <a:off x="7845134" y="874986"/>
            <a:ext cx="3218791" cy="5108027"/>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7" name="Rectangle 6">
            <a:extLst>
              <a:ext uri="{FF2B5EF4-FFF2-40B4-BE49-F238E27FC236}">
                <a16:creationId xmlns:a16="http://schemas.microsoft.com/office/drawing/2014/main" id="{585AED54-B0B3-D614-DEFD-5CE4799F522B}"/>
              </a:ext>
            </a:extLst>
          </p:cNvPr>
          <p:cNvSpPr/>
          <p:nvPr/>
        </p:nvSpPr>
        <p:spPr>
          <a:xfrm>
            <a:off x="1121981" y="874987"/>
            <a:ext cx="6584950" cy="5108027"/>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474076" y="1166648"/>
            <a:ext cx="5880761" cy="4524704"/>
          </a:xfrm>
        </p:spPr>
        <p:txBody>
          <a:bodyPr anchor="b">
            <a:normAutofit/>
          </a:bodyPr>
          <a:lstStyle>
            <a:lvl1pPr algn="l">
              <a:defRPr sz="40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8195881" y="1170041"/>
            <a:ext cx="2520697" cy="4521309"/>
          </a:xfrm>
        </p:spPr>
        <p:txBody>
          <a:bodyPr anchor="t">
            <a:normAutofit/>
          </a:bodyPr>
          <a:lstStyle>
            <a:lvl1pPr marL="0" indent="0" algn="l">
              <a:lnSpc>
                <a:spcPct val="15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Date Placeholder 3">
            <a:extLst>
              <a:ext uri="{FF2B5EF4-FFF2-40B4-BE49-F238E27FC236}">
                <a16:creationId xmlns:a16="http://schemas.microsoft.com/office/drawing/2014/main" id="{DB9EE63E-BD4D-1B83-F683-7801D913713D}"/>
              </a:ext>
            </a:extLst>
          </p:cNvPr>
          <p:cNvSpPr>
            <a:spLocks noGrp="1"/>
          </p:cNvSpPr>
          <p:nvPr>
            <p:ph type="dt" sz="half" idx="10"/>
          </p:nvPr>
        </p:nvSpPr>
        <p:spPr>
          <a:xfrm>
            <a:off x="612647" y="6498770"/>
            <a:ext cx="3494314" cy="359229"/>
          </a:xfrm>
        </p:spPr>
        <p:txBody>
          <a:bodyPr/>
          <a:lstStyle/>
          <a:p>
            <a:fld id="{080CD416-224D-4632-8302-C1A0B05C0690}" type="datetime1">
              <a:rPr lang="en-US" smtClean="0"/>
              <a:t>7/13/2025</a:t>
            </a:fld>
            <a:endParaRPr lang="en-US" dirty="0"/>
          </a:p>
        </p:txBody>
      </p:sp>
      <p:sp>
        <p:nvSpPr>
          <p:cNvPr id="10" name="Footer Placeholder 4">
            <a:extLst>
              <a:ext uri="{FF2B5EF4-FFF2-40B4-BE49-F238E27FC236}">
                <a16:creationId xmlns:a16="http://schemas.microsoft.com/office/drawing/2014/main" id="{CCAD1074-17D3-EACF-F513-E49F6BCE5896}"/>
              </a:ext>
            </a:extLst>
          </p:cNvPr>
          <p:cNvSpPr>
            <a:spLocks noGrp="1"/>
          </p:cNvSpPr>
          <p:nvPr>
            <p:ph type="ftr" sz="quarter" idx="11"/>
          </p:nvPr>
        </p:nvSpPr>
        <p:spPr>
          <a:xfrm>
            <a:off x="8085041" y="6498770"/>
            <a:ext cx="2805405" cy="359229"/>
          </a:xfrm>
        </p:spPr>
        <p:txBody>
          <a:bodyPr/>
          <a:lstStyle/>
          <a:p>
            <a:r>
              <a:rPr lang="en-US" dirty="0"/>
              <a:t>Sample Footer Text</a:t>
            </a:r>
          </a:p>
        </p:txBody>
      </p:sp>
      <p:sp>
        <p:nvSpPr>
          <p:cNvPr id="11" name="Slide Number Placeholder 5">
            <a:extLst>
              <a:ext uri="{FF2B5EF4-FFF2-40B4-BE49-F238E27FC236}">
                <a16:creationId xmlns:a16="http://schemas.microsoft.com/office/drawing/2014/main" id="{8EBB2A2C-4AD0-A1F2-B3E1-342CC3F7E9D9}"/>
              </a:ext>
            </a:extLst>
          </p:cNvPr>
          <p:cNvSpPr>
            <a:spLocks noGrp="1"/>
          </p:cNvSpPr>
          <p:nvPr>
            <p:ph type="sldNum" sz="quarter" idx="12"/>
          </p:nvPr>
        </p:nvSpPr>
        <p:spPr>
          <a:xfrm>
            <a:off x="10840682" y="6498770"/>
            <a:ext cx="429207" cy="359229"/>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69162627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with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7204234" y="829577"/>
            <a:ext cx="4192166" cy="1693992"/>
          </a:xfrm>
        </p:spPr>
        <p:txBody>
          <a:bodyPr anchor="b">
            <a:normAutofit/>
          </a:bodyPr>
          <a:lstStyle>
            <a:lvl1pPr>
              <a:defRPr sz="4000"/>
            </a:lvl1pPr>
          </a:lstStyle>
          <a:p>
            <a:r>
              <a:rPr lang="en-US" dirty="0"/>
              <a:t>Click to edit Master title style</a:t>
            </a:r>
          </a:p>
        </p:txBody>
      </p:sp>
      <p:sp>
        <p:nvSpPr>
          <p:cNvPr id="3" name="Picture Placeholder 10">
            <a:extLst>
              <a:ext uri="{FF2B5EF4-FFF2-40B4-BE49-F238E27FC236}">
                <a16:creationId xmlns:a16="http://schemas.microsoft.com/office/drawing/2014/main" id="{D9C05904-FD8A-9AED-FEBF-07D02323D6FF}"/>
              </a:ext>
            </a:extLst>
          </p:cNvPr>
          <p:cNvSpPr>
            <a:spLocks noGrp="1"/>
          </p:cNvSpPr>
          <p:nvPr>
            <p:ph type="pic" sz="quarter" idx="18"/>
          </p:nvPr>
        </p:nvSpPr>
        <p:spPr>
          <a:xfrm>
            <a:off x="349375" y="366631"/>
            <a:ext cx="6281928" cy="6135624"/>
          </a:xfrm>
          <a:blipFill>
            <a:blip r:embed="rId2">
              <a:alphaModFix amt="70000"/>
              <a:extLst>
                <a:ext uri="{28A0092B-C50C-407E-A947-70E740481C1C}">
                  <a14:useLocalDpi xmlns:a14="http://schemas.microsoft.com/office/drawing/2010/main" val="0"/>
                </a:ext>
              </a:extLst>
            </a:blip>
            <a:stretch>
              <a:fillRect/>
            </a:stretch>
          </a:blipFill>
          <a:ln w="19050">
            <a:noFill/>
            <a:miter lim="800000"/>
          </a:ln>
        </p:spPr>
        <p:txBody>
          <a:bodyPr/>
          <a:lstStyle/>
          <a:p>
            <a:r>
              <a:rPr lang="en-US" dirty="0"/>
              <a:t>Click icon to add picture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7204234" y="2637762"/>
            <a:ext cx="4192166" cy="3411099"/>
          </a:xfrm>
        </p:spPr>
        <p:txBody>
          <a:bodyPr>
            <a:normAutofit/>
          </a:bodyPr>
          <a:lstStyle>
            <a:lvl1pPr marL="457200" indent="-457200">
              <a:buFont typeface="+mj-lt"/>
              <a:buAutoNum type="arabicPeriod"/>
              <a:defRPr sz="2000"/>
            </a:lvl1pPr>
            <a:lvl2pPr marL="571500" indent="-342900">
              <a:buFont typeface="+mj-lt"/>
              <a:buAutoNum type="arabicPeriod"/>
              <a:defRPr sz="1800"/>
            </a:lvl2pPr>
            <a:lvl3pPr marL="800100" indent="-342900">
              <a:buFont typeface="+mj-lt"/>
              <a:buAutoNum type="arabicPeriod"/>
              <a:defRPr sz="1600"/>
            </a:lvl3pPr>
            <a:lvl4pPr marL="1028700" indent="-342900">
              <a:buFont typeface="+mj-lt"/>
              <a:buAutoNum type="arabicPeriod"/>
              <a:defRPr sz="1400"/>
            </a:lvl4pPr>
            <a:lvl5pPr>
              <a:buFont typeface="+mj-lt"/>
              <a:buAutoNum type="arabicPeriod"/>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5CF087BA-BF9C-B6FF-3993-B14EFC993249}"/>
              </a:ext>
            </a:extLst>
          </p:cNvPr>
          <p:cNvSpPr/>
          <p:nvPr userDrawn="1"/>
        </p:nvSpPr>
        <p:spPr>
          <a:xfrm>
            <a:off x="6751530" y="351065"/>
            <a:ext cx="5097718"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Date Placeholder 3">
            <a:extLst>
              <a:ext uri="{FF2B5EF4-FFF2-40B4-BE49-F238E27FC236}">
                <a16:creationId xmlns:a16="http://schemas.microsoft.com/office/drawing/2014/main" id="{31E7D18D-B238-7331-A7C2-F04E7F47793C}"/>
              </a:ext>
            </a:extLst>
          </p:cNvPr>
          <p:cNvSpPr>
            <a:spLocks noGrp="1"/>
          </p:cNvSpPr>
          <p:nvPr>
            <p:ph type="dt" sz="half" idx="2"/>
          </p:nvPr>
        </p:nvSpPr>
        <p:spPr>
          <a:xfrm>
            <a:off x="612647" y="6498770"/>
            <a:ext cx="3494314" cy="359229"/>
          </a:xfrm>
          <a:prstGeom prst="rect">
            <a:avLst/>
          </a:prstGeom>
        </p:spPr>
        <p:txBody>
          <a:bodyPr vert="horz" lIns="91440" tIns="45720" rIns="91440" bIns="45720" rtlCol="0" anchor="ctr"/>
          <a:lstStyle>
            <a:lvl1pPr algn="l">
              <a:defRPr sz="900">
                <a:solidFill>
                  <a:schemeClr val="tx1"/>
                </a:solidFill>
              </a:defRPr>
            </a:lvl1pPr>
          </a:lstStyle>
          <a:p>
            <a:fld id="{CA325475-EA0F-49B2-A586-CC0D8CB91667}" type="datetime1">
              <a:rPr lang="en-US" smtClean="0"/>
              <a:t>7/13/2025</a:t>
            </a:fld>
            <a:endParaRPr lang="en-US" dirty="0"/>
          </a:p>
        </p:txBody>
      </p:sp>
      <p:sp>
        <p:nvSpPr>
          <p:cNvPr id="13" name="Footer Placeholder 4">
            <a:extLst>
              <a:ext uri="{FF2B5EF4-FFF2-40B4-BE49-F238E27FC236}">
                <a16:creationId xmlns:a16="http://schemas.microsoft.com/office/drawing/2014/main" id="{684BDBE8-3E10-FA13-9449-A3EA46117164}"/>
              </a:ext>
            </a:extLst>
          </p:cNvPr>
          <p:cNvSpPr>
            <a:spLocks noGrp="1"/>
          </p:cNvSpPr>
          <p:nvPr>
            <p:ph type="ftr" sz="quarter" idx="3"/>
          </p:nvPr>
        </p:nvSpPr>
        <p:spPr>
          <a:xfrm>
            <a:off x="8085041" y="6498770"/>
            <a:ext cx="2805405" cy="359229"/>
          </a:xfrm>
          <a:prstGeom prst="rect">
            <a:avLst/>
          </a:prstGeom>
        </p:spPr>
        <p:txBody>
          <a:bodyPr vert="horz" lIns="91440" tIns="45720" rIns="91440" bIns="45720" rtlCol="0" anchor="ctr"/>
          <a:lstStyle>
            <a:lvl1pPr algn="r">
              <a:defRPr sz="900">
                <a:solidFill>
                  <a:schemeClr val="tx1"/>
                </a:solidFill>
              </a:defRPr>
            </a:lvl1pPr>
          </a:lstStyle>
          <a:p>
            <a:r>
              <a:rPr lang="en-US" dirty="0"/>
              <a:t>Sample Footer Text</a:t>
            </a:r>
          </a:p>
        </p:txBody>
      </p:sp>
      <p:sp>
        <p:nvSpPr>
          <p:cNvPr id="14" name="Slide Number Placeholder 5">
            <a:extLst>
              <a:ext uri="{FF2B5EF4-FFF2-40B4-BE49-F238E27FC236}">
                <a16:creationId xmlns:a16="http://schemas.microsoft.com/office/drawing/2014/main" id="{D3E5618F-FBE1-25BE-3EBC-6A699AAF8754}"/>
              </a:ext>
            </a:extLst>
          </p:cNvPr>
          <p:cNvSpPr>
            <a:spLocks noGrp="1"/>
          </p:cNvSpPr>
          <p:nvPr>
            <p:ph type="sldNum" sz="quarter" idx="4"/>
          </p:nvPr>
        </p:nvSpPr>
        <p:spPr>
          <a:xfrm>
            <a:off x="10840682" y="6498770"/>
            <a:ext cx="429207" cy="359229"/>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dirty="0"/>
          </a:p>
        </p:txBody>
      </p:sp>
      <p:sp>
        <p:nvSpPr>
          <p:cNvPr id="4" name="Rectangle 3">
            <a:extLst>
              <a:ext uri="{FF2B5EF4-FFF2-40B4-BE49-F238E27FC236}">
                <a16:creationId xmlns:a16="http://schemas.microsoft.com/office/drawing/2014/main" id="{2205EF98-C9B4-FDE5-FF49-3AC91EBF7C80}"/>
              </a:ext>
            </a:extLst>
          </p:cNvPr>
          <p:cNvSpPr/>
          <p:nvPr userDrawn="1"/>
        </p:nvSpPr>
        <p:spPr>
          <a:xfrm>
            <a:off x="334788" y="353022"/>
            <a:ext cx="6300216" cy="6153912"/>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109622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2">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385975"/>
            <a:ext cx="4325112" cy="2454796"/>
          </a:xfrm>
        </p:spPr>
        <p:txBody>
          <a:bodyPr>
            <a:normAutofit/>
          </a:bodyPr>
          <a:lstStyle>
            <a:lvl1pPr>
              <a:defRPr sz="4400"/>
            </a:lvl1pPr>
          </a:lstStyle>
          <a:p>
            <a:r>
              <a:rPr lang="en-US" dirty="0"/>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386584"/>
            <a:ext cx="4325112" cy="2459736"/>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107640D-701E-4505-B3CF-EF9407231E3A}" type="datetime1">
              <a:rPr lang="en-US" smtClean="0"/>
              <a:t>7/13/2025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Rectangle 2">
            <a:extLst>
              <a:ext uri="{FF2B5EF4-FFF2-40B4-BE49-F238E27FC236}">
                <a16:creationId xmlns:a16="http://schemas.microsoft.com/office/drawing/2014/main" id="{B513DBF3-4834-1A3D-F4D5-6A81E4273385}"/>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89585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3">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258568"/>
            <a:ext cx="3813048" cy="3557016"/>
          </a:xfrm>
        </p:spPr>
        <p:txBody>
          <a:bodyPr>
            <a:normAutofit/>
          </a:bodyPr>
          <a:lstStyle>
            <a:lvl1pPr>
              <a:defRPr sz="3600"/>
            </a:lvl1pPr>
          </a:lstStyle>
          <a:p>
            <a:r>
              <a:rPr lang="en-US" dirty="0"/>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8" y="2254250"/>
            <a:ext cx="4956175" cy="355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A858915-0BD2-4619-96F8-2000A958401A}" type="datetime1">
              <a:rPr lang="en-US" smtClean="0"/>
              <a:t>7/13/2025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Rectangle 2">
            <a:extLst>
              <a:ext uri="{FF2B5EF4-FFF2-40B4-BE49-F238E27FC236}">
                <a16:creationId xmlns:a16="http://schemas.microsoft.com/office/drawing/2014/main" id="{24955F4A-423A-5B89-7048-7BF27C7621C6}"/>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907716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4">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8" y="1537853"/>
            <a:ext cx="4145582" cy="4638825"/>
          </a:xfrm>
        </p:spPr>
        <p:txBody>
          <a:bodyPr>
            <a:normAutofit/>
          </a:bodyPr>
          <a:lstStyle>
            <a:lvl1pPr>
              <a:defRPr sz="3600"/>
            </a:lvl1pPr>
          </a:lstStyle>
          <a:p>
            <a:r>
              <a:rPr lang="en-US" dirty="0"/>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519738" y="1538288"/>
            <a:ext cx="5681662" cy="4818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8D97C48-2090-4C6A-8BA6-AD652515C489}" type="datetime1">
              <a:rPr lang="en-US" smtClean="0"/>
              <a:t>7/13/2025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Rectangle 2">
            <a:extLst>
              <a:ext uri="{FF2B5EF4-FFF2-40B4-BE49-F238E27FC236}">
                <a16:creationId xmlns:a16="http://schemas.microsoft.com/office/drawing/2014/main" id="{E1ADE99A-A1BB-22F1-AAC4-B9657638A2B1}"/>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17191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5">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98827" y="877456"/>
            <a:ext cx="4142232" cy="4940661"/>
          </a:xfrm>
        </p:spPr>
        <p:txBody>
          <a:bodyPr>
            <a:normAutofit/>
          </a:bodyPr>
          <a:lstStyle>
            <a:lvl1pPr>
              <a:defRPr sz="3600"/>
            </a:lvl1pPr>
          </a:lstStyle>
          <a:p>
            <a:r>
              <a:rPr lang="en-US" dirty="0"/>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522913" y="877456"/>
            <a:ext cx="5811837" cy="52643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A66C18EB-E5A2-46FD-AE56-36A2660D9755}" type="datetime1">
              <a:rPr lang="en-US" smtClean="0"/>
              <a:t>7/13/2025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Rectangle 2">
            <a:extLst>
              <a:ext uri="{FF2B5EF4-FFF2-40B4-BE49-F238E27FC236}">
                <a16:creationId xmlns:a16="http://schemas.microsoft.com/office/drawing/2014/main" id="{9EDAA8DC-86CE-2734-E308-CBA3FA9B61FB}"/>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564720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 6">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03128" y="840740"/>
            <a:ext cx="3494314" cy="5223510"/>
          </a:xfrm>
        </p:spPr>
        <p:txBody>
          <a:bodyPr>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504268" y="840740"/>
            <a:ext cx="6884604" cy="52235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DE71F173-72DA-43D0-80E2-6EBC494B1FEF}" type="datetime1">
              <a:rPr lang="en-US" smtClean="0"/>
              <a:t>7/13/2025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Rectangle 2">
            <a:extLst>
              <a:ext uri="{FF2B5EF4-FFF2-40B4-BE49-F238E27FC236}">
                <a16:creationId xmlns:a16="http://schemas.microsoft.com/office/drawing/2014/main" id="{31615947-AD9C-F5FA-B88C-990D02D3AF2A}"/>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104142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7">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EF6C452-604E-947A-0AE2-B0BEF7F21EB5}"/>
              </a:ext>
            </a:extLst>
          </p:cNvPr>
          <p:cNvSpPr/>
          <p:nvPr/>
        </p:nvSpPr>
        <p:spPr>
          <a:xfrm>
            <a:off x="1125028" y="874987"/>
            <a:ext cx="4901871" cy="5108027"/>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87550A83-567F-A24D-E3C0-CE8EBAD06D18}"/>
              </a:ext>
            </a:extLst>
          </p:cNvPr>
          <p:cNvSpPr/>
          <p:nvPr/>
        </p:nvSpPr>
        <p:spPr>
          <a:xfrm>
            <a:off x="6162053" y="874987"/>
            <a:ext cx="4901871" cy="5108027"/>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
            <a:extLst>
              <a:ext uri="{FF2B5EF4-FFF2-40B4-BE49-F238E27FC236}">
                <a16:creationId xmlns:a16="http://schemas.microsoft.com/office/drawing/2014/main" id="{6EE06B6E-5DF9-040C-D813-282435432ACE}"/>
              </a:ext>
            </a:extLst>
          </p:cNvPr>
          <p:cNvSpPr>
            <a:spLocks noGrp="1"/>
          </p:cNvSpPr>
          <p:nvPr>
            <p:ph type="ctrTitle"/>
          </p:nvPr>
        </p:nvSpPr>
        <p:spPr>
          <a:xfrm>
            <a:off x="1474077" y="1226152"/>
            <a:ext cx="4184248" cy="4465199"/>
          </a:xfrm>
        </p:spPr>
        <p:txBody>
          <a:bodyPr anchor="b">
            <a:normAutofit/>
          </a:bodyPr>
          <a:lstStyle>
            <a:lvl1pPr algn="l">
              <a:defRPr sz="4000"/>
            </a:lvl1pPr>
          </a:lstStyle>
          <a:p>
            <a:r>
              <a:rPr lang="en-US" dirty="0"/>
              <a:t>Click to edit Master title style</a:t>
            </a:r>
          </a:p>
        </p:txBody>
      </p:sp>
      <p:sp>
        <p:nvSpPr>
          <p:cNvPr id="22" name="Content Placeholder 7">
            <a:extLst>
              <a:ext uri="{FF2B5EF4-FFF2-40B4-BE49-F238E27FC236}">
                <a16:creationId xmlns:a16="http://schemas.microsoft.com/office/drawing/2014/main" id="{38613CA7-3784-8161-0A2F-6AFEA3852D2A}"/>
              </a:ext>
            </a:extLst>
          </p:cNvPr>
          <p:cNvSpPr>
            <a:spLocks noGrp="1"/>
          </p:cNvSpPr>
          <p:nvPr>
            <p:ph sz="quarter" idx="13"/>
          </p:nvPr>
        </p:nvSpPr>
        <p:spPr>
          <a:xfrm>
            <a:off x="6511102" y="1226152"/>
            <a:ext cx="4187100" cy="44651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3">
            <a:extLst>
              <a:ext uri="{FF2B5EF4-FFF2-40B4-BE49-F238E27FC236}">
                <a16:creationId xmlns:a16="http://schemas.microsoft.com/office/drawing/2014/main" id="{854E62BB-E63F-06C8-1E4D-D0DD69BCEE0A}"/>
              </a:ext>
            </a:extLst>
          </p:cNvPr>
          <p:cNvSpPr>
            <a:spLocks noGrp="1"/>
          </p:cNvSpPr>
          <p:nvPr>
            <p:ph type="dt" sz="half" idx="10"/>
          </p:nvPr>
        </p:nvSpPr>
        <p:spPr>
          <a:xfrm>
            <a:off x="612647" y="6498770"/>
            <a:ext cx="3494314" cy="359229"/>
          </a:xfrm>
        </p:spPr>
        <p:txBody>
          <a:bodyPr/>
          <a:lstStyle/>
          <a:p>
            <a:fld id="{080CD416-224D-4632-8302-C1A0B05C0690}" type="datetime1">
              <a:rPr lang="en-US" smtClean="0"/>
              <a:t>7/13/2025</a:t>
            </a:fld>
            <a:endParaRPr lang="en-US" dirty="0"/>
          </a:p>
        </p:txBody>
      </p:sp>
      <p:sp>
        <p:nvSpPr>
          <p:cNvPr id="7" name="Footer Placeholder 4">
            <a:extLst>
              <a:ext uri="{FF2B5EF4-FFF2-40B4-BE49-F238E27FC236}">
                <a16:creationId xmlns:a16="http://schemas.microsoft.com/office/drawing/2014/main" id="{7D3CA3E8-7834-A683-F512-C36DF114625A}"/>
              </a:ext>
            </a:extLst>
          </p:cNvPr>
          <p:cNvSpPr>
            <a:spLocks noGrp="1"/>
          </p:cNvSpPr>
          <p:nvPr>
            <p:ph type="ftr" sz="quarter" idx="11"/>
          </p:nvPr>
        </p:nvSpPr>
        <p:spPr>
          <a:xfrm>
            <a:off x="8085041" y="6498770"/>
            <a:ext cx="2805405" cy="359229"/>
          </a:xfrm>
        </p:spPr>
        <p:txBody>
          <a:bodyPr/>
          <a:lstStyle/>
          <a:p>
            <a:r>
              <a:rPr lang="en-US" dirty="0"/>
              <a:t>Sample Footer Text</a:t>
            </a:r>
          </a:p>
        </p:txBody>
      </p:sp>
      <p:sp>
        <p:nvSpPr>
          <p:cNvPr id="8" name="Slide Number Placeholder 5">
            <a:extLst>
              <a:ext uri="{FF2B5EF4-FFF2-40B4-BE49-F238E27FC236}">
                <a16:creationId xmlns:a16="http://schemas.microsoft.com/office/drawing/2014/main" id="{128609CD-1349-E1EF-8FD1-C055F29B9227}"/>
              </a:ext>
            </a:extLst>
          </p:cNvPr>
          <p:cNvSpPr>
            <a:spLocks noGrp="1"/>
          </p:cNvSpPr>
          <p:nvPr>
            <p:ph type="sldNum" sz="quarter" idx="12"/>
          </p:nvPr>
        </p:nvSpPr>
        <p:spPr>
          <a:xfrm>
            <a:off x="10840682" y="6498770"/>
            <a:ext cx="429207" cy="359229"/>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47698396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ntent">
    <p:bg>
      <p:bgPr>
        <a:solidFill>
          <a:schemeClr val="accent3"/>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11C59EC-2984-2AFC-A887-928F090FF1DD}"/>
              </a:ext>
            </a:extLst>
          </p:cNvPr>
          <p:cNvSpPr>
            <a:spLocks noGrp="1"/>
          </p:cNvSpPr>
          <p:nvPr>
            <p:ph type="title"/>
          </p:nvPr>
        </p:nvSpPr>
        <p:spPr>
          <a:xfrm>
            <a:off x="794656" y="842464"/>
            <a:ext cx="10613572" cy="1099457"/>
          </a:xfrm>
        </p:spPr>
        <p:txBody>
          <a:bodyPr/>
          <a:lstStyle>
            <a:lvl1pPr>
              <a:defRPr/>
            </a:lvl1pPr>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794657" y="2090057"/>
            <a:ext cx="10613572" cy="396784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D8F76615-F428-46F8-B333-52721A2A1D31}" type="datetime1">
              <a:rPr lang="en-US" smtClean="0"/>
              <a:t>7/13/2025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7" name="Rectangle 6">
            <a:extLst>
              <a:ext uri="{FF2B5EF4-FFF2-40B4-BE49-F238E27FC236}">
                <a16:creationId xmlns:a16="http://schemas.microsoft.com/office/drawing/2014/main" id="{AC26287E-A219-F520-0726-BDFF3D7A4E02}"/>
              </a:ext>
            </a:extLst>
          </p:cNvPr>
          <p:cNvSpPr/>
          <p:nvPr userDrawn="1"/>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76889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373949" y="819804"/>
            <a:ext cx="6022523" cy="1143000"/>
          </a:xfrm>
        </p:spPr>
        <p:txBody>
          <a:bodyPr anchor="b"/>
          <a:lstStyle/>
          <a:p>
            <a:r>
              <a:rPr lang="en-US" dirty="0"/>
              <a:t>Click to edit Master title style</a:t>
            </a:r>
          </a:p>
        </p:txBody>
      </p:sp>
      <p:sp>
        <p:nvSpPr>
          <p:cNvPr id="5" name="Picture Placeholder 10">
            <a:extLst>
              <a:ext uri="{FF2B5EF4-FFF2-40B4-BE49-F238E27FC236}">
                <a16:creationId xmlns:a16="http://schemas.microsoft.com/office/drawing/2014/main" id="{0A3C44E0-2181-679C-C4DE-7C0E12C689BC}"/>
              </a:ext>
            </a:extLst>
          </p:cNvPr>
          <p:cNvSpPr>
            <a:spLocks noGrp="1"/>
          </p:cNvSpPr>
          <p:nvPr>
            <p:ph type="pic" sz="quarter" idx="18"/>
          </p:nvPr>
        </p:nvSpPr>
        <p:spPr>
          <a:xfrm>
            <a:off x="345956" y="361188"/>
            <a:ext cx="4434840" cy="6135624"/>
          </a:xfrm>
          <a:blipFill>
            <a:blip r:embed="rId2">
              <a:alphaModFix amt="70000"/>
              <a:extLst>
                <a:ext uri="{28A0092B-C50C-407E-A947-70E740481C1C}">
                  <a14:useLocalDpi xmlns:a14="http://schemas.microsoft.com/office/drawing/2010/main" val="0"/>
                </a:ext>
              </a:extLst>
            </a:blip>
            <a:stretch>
              <a:fillRect/>
            </a:stretch>
          </a:blipFill>
          <a:ln w="19050">
            <a:noFill/>
            <a:miter lim="800000"/>
          </a:ln>
        </p:spPr>
        <p:txBody>
          <a:bodyPr/>
          <a:lstStyle/>
          <a:p>
            <a:r>
              <a:rPr lang="en-US" dirty="0"/>
              <a:t>Click icon to add picture</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352341" y="2235200"/>
            <a:ext cx="6044132" cy="38029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6BA43DA6-AD92-1399-A6A7-42F89C87DC1A}"/>
              </a:ext>
            </a:extLst>
          </p:cNvPr>
          <p:cNvSpPr/>
          <p:nvPr userDrawn="1"/>
        </p:nvSpPr>
        <p:spPr>
          <a:xfrm>
            <a:off x="337457" y="351064"/>
            <a:ext cx="4451839" cy="615587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a:off x="5538937" y="6455664"/>
            <a:ext cx="3337584" cy="402336"/>
          </a:xfrm>
        </p:spPr>
        <p:txBody>
          <a:bodyPr/>
          <a:lstStyle/>
          <a:p>
            <a:fld id="{7E38CFF5-C5CE-48B3-B40D-6C66C1CC6368}" type="datetime1">
              <a:rPr lang="en-US" smtClean="0"/>
              <a:t>7/13/2025</a:t>
            </a:fld>
            <a:endParaRPr lang="en-US" dirty="0"/>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p:txBody>
          <a:bodyPr/>
          <a:lstStyle/>
          <a:p>
            <a:fld id="{CC057153-B650-4DEB-B370-79DDCFDCE934}" type="slidenum">
              <a:rPr lang="en-US" smtClean="0"/>
              <a:t>‹#›</a:t>
            </a:fld>
            <a:endParaRPr lang="en-US" dirty="0"/>
          </a:p>
        </p:txBody>
      </p:sp>
      <p:sp>
        <p:nvSpPr>
          <p:cNvPr id="3" name="Rectangle 2">
            <a:extLst>
              <a:ext uri="{FF2B5EF4-FFF2-40B4-BE49-F238E27FC236}">
                <a16:creationId xmlns:a16="http://schemas.microsoft.com/office/drawing/2014/main" id="{8B4474DB-FD35-4937-0024-1F6311BC8B2F}"/>
              </a:ext>
            </a:extLst>
          </p:cNvPr>
          <p:cNvSpPr/>
          <p:nvPr userDrawn="1"/>
        </p:nvSpPr>
        <p:spPr>
          <a:xfrm>
            <a:off x="4915879" y="351065"/>
            <a:ext cx="6938663"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04245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ith Picture 2">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96708" y="826408"/>
            <a:ext cx="6022524" cy="1143000"/>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796834" y="2243328"/>
            <a:ext cx="6022524" cy="3805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0">
            <a:extLst>
              <a:ext uri="{FF2B5EF4-FFF2-40B4-BE49-F238E27FC236}">
                <a16:creationId xmlns:a16="http://schemas.microsoft.com/office/drawing/2014/main" id="{13B8FE68-7B6E-3218-44A6-F1880E54EE81}"/>
              </a:ext>
            </a:extLst>
          </p:cNvPr>
          <p:cNvSpPr>
            <a:spLocks noGrp="1"/>
          </p:cNvSpPr>
          <p:nvPr>
            <p:ph type="pic" sz="quarter" idx="18"/>
          </p:nvPr>
        </p:nvSpPr>
        <p:spPr>
          <a:xfrm>
            <a:off x="7401964" y="361186"/>
            <a:ext cx="4434840" cy="6135624"/>
          </a:xfrm>
          <a:blipFill>
            <a:blip r:embed="rId2">
              <a:alphaModFix amt="70000"/>
              <a:extLst>
                <a:ext uri="{28A0092B-C50C-407E-A947-70E740481C1C}">
                  <a14:useLocalDpi xmlns:a14="http://schemas.microsoft.com/office/drawing/2010/main" val="0"/>
                </a:ext>
              </a:extLst>
            </a:blip>
            <a:stretch>
              <a:fillRect/>
            </a:stretch>
          </a:blipFill>
          <a:ln w="19050">
            <a:noFill/>
            <a:miter lim="800000"/>
          </a:ln>
        </p:spPr>
        <p:txBody>
          <a:bodyPr/>
          <a:lstStyle/>
          <a:p>
            <a:r>
              <a:rPr lang="en-US" dirty="0"/>
              <a:t>Click icon to add picture</a:t>
            </a:r>
          </a:p>
        </p:txBody>
      </p:sp>
      <p:sp>
        <p:nvSpPr>
          <p:cNvPr id="3" name="Rectangle 2">
            <a:extLst>
              <a:ext uri="{FF2B5EF4-FFF2-40B4-BE49-F238E27FC236}">
                <a16:creationId xmlns:a16="http://schemas.microsoft.com/office/drawing/2014/main" id="{519D2FFC-2E73-8E67-42FD-E85E9D7166B6}"/>
              </a:ext>
            </a:extLst>
          </p:cNvPr>
          <p:cNvSpPr/>
          <p:nvPr userDrawn="1"/>
        </p:nvSpPr>
        <p:spPr>
          <a:xfrm>
            <a:off x="337457" y="351065"/>
            <a:ext cx="6939845"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Date Placeholder 3">
            <a:extLst>
              <a:ext uri="{FF2B5EF4-FFF2-40B4-BE49-F238E27FC236}">
                <a16:creationId xmlns:a16="http://schemas.microsoft.com/office/drawing/2014/main" id="{52A7E0D9-1BA5-C290-01C0-9412D854A7CE}"/>
              </a:ext>
            </a:extLst>
          </p:cNvPr>
          <p:cNvSpPr>
            <a:spLocks noGrp="1"/>
          </p:cNvSpPr>
          <p:nvPr>
            <p:ph type="dt" sz="half" idx="2"/>
          </p:nvPr>
        </p:nvSpPr>
        <p:spPr>
          <a:xfrm>
            <a:off x="612647" y="6498770"/>
            <a:ext cx="3494314" cy="359229"/>
          </a:xfrm>
          <a:prstGeom prst="rect">
            <a:avLst/>
          </a:prstGeom>
        </p:spPr>
        <p:txBody>
          <a:bodyPr vert="horz" lIns="91440" tIns="45720" rIns="91440" bIns="45720" rtlCol="0" anchor="ctr"/>
          <a:lstStyle>
            <a:lvl1pPr algn="l">
              <a:defRPr sz="900">
                <a:solidFill>
                  <a:schemeClr val="tx1"/>
                </a:solidFill>
              </a:defRPr>
            </a:lvl1pPr>
          </a:lstStyle>
          <a:p>
            <a:fld id="{CA325475-EA0F-49B2-A586-CC0D8CB91667}" type="datetime1">
              <a:rPr lang="en-US" smtClean="0"/>
              <a:t>7/13/2025</a:t>
            </a:fld>
            <a:endParaRPr lang="en-US" dirty="0"/>
          </a:p>
        </p:txBody>
      </p:sp>
      <p:sp>
        <p:nvSpPr>
          <p:cNvPr id="17" name="Footer Placeholder 4">
            <a:extLst>
              <a:ext uri="{FF2B5EF4-FFF2-40B4-BE49-F238E27FC236}">
                <a16:creationId xmlns:a16="http://schemas.microsoft.com/office/drawing/2014/main" id="{5DF8ECF4-AE04-DF19-C3BC-F2F3CC72B577}"/>
              </a:ext>
            </a:extLst>
          </p:cNvPr>
          <p:cNvSpPr>
            <a:spLocks noGrp="1"/>
          </p:cNvSpPr>
          <p:nvPr>
            <p:ph type="ftr" sz="quarter" idx="3"/>
          </p:nvPr>
        </p:nvSpPr>
        <p:spPr>
          <a:xfrm>
            <a:off x="8085041" y="6498770"/>
            <a:ext cx="2805405" cy="359229"/>
          </a:xfrm>
          <a:prstGeom prst="rect">
            <a:avLst/>
          </a:prstGeom>
        </p:spPr>
        <p:txBody>
          <a:bodyPr vert="horz" lIns="91440" tIns="45720" rIns="91440" bIns="45720" rtlCol="0" anchor="ctr"/>
          <a:lstStyle>
            <a:lvl1pPr algn="r">
              <a:defRPr sz="900">
                <a:solidFill>
                  <a:schemeClr val="tx1"/>
                </a:solidFill>
              </a:defRPr>
            </a:lvl1pPr>
          </a:lstStyle>
          <a:p>
            <a:r>
              <a:rPr lang="en-US" dirty="0"/>
              <a:t>Sample Footer Text</a:t>
            </a:r>
          </a:p>
        </p:txBody>
      </p:sp>
      <p:sp>
        <p:nvSpPr>
          <p:cNvPr id="18" name="Slide Number Placeholder 5">
            <a:extLst>
              <a:ext uri="{FF2B5EF4-FFF2-40B4-BE49-F238E27FC236}">
                <a16:creationId xmlns:a16="http://schemas.microsoft.com/office/drawing/2014/main" id="{E00847C9-B5C0-A857-1CCE-2B6CEFDC6DB7}"/>
              </a:ext>
            </a:extLst>
          </p:cNvPr>
          <p:cNvSpPr>
            <a:spLocks noGrp="1"/>
          </p:cNvSpPr>
          <p:nvPr>
            <p:ph type="sldNum" sz="quarter" idx="4"/>
          </p:nvPr>
        </p:nvSpPr>
        <p:spPr>
          <a:xfrm>
            <a:off x="10840682" y="6498770"/>
            <a:ext cx="429207" cy="359229"/>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dirty="0"/>
          </a:p>
        </p:txBody>
      </p:sp>
      <p:sp>
        <p:nvSpPr>
          <p:cNvPr id="4" name="Rectangle 3">
            <a:extLst>
              <a:ext uri="{FF2B5EF4-FFF2-40B4-BE49-F238E27FC236}">
                <a16:creationId xmlns:a16="http://schemas.microsoft.com/office/drawing/2014/main" id="{4B0B6AB1-45E0-8ED2-07D0-7F09A97072E8}"/>
              </a:ext>
            </a:extLst>
          </p:cNvPr>
          <p:cNvSpPr/>
          <p:nvPr userDrawn="1"/>
        </p:nvSpPr>
        <p:spPr>
          <a:xfrm>
            <a:off x="7392820" y="351063"/>
            <a:ext cx="4453128"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681008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Picture 3">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613350" y="819005"/>
            <a:ext cx="6777828" cy="932688"/>
          </a:xfrm>
        </p:spPr>
        <p:txBody>
          <a:bodyPr anchor="b"/>
          <a:lstStyle/>
          <a:p>
            <a:r>
              <a:rPr lang="en-US" dirty="0"/>
              <a:t>Click to edit Master title style</a:t>
            </a:r>
          </a:p>
        </p:txBody>
      </p:sp>
      <p:sp>
        <p:nvSpPr>
          <p:cNvPr id="10" name="Picture Placeholder 10">
            <a:extLst>
              <a:ext uri="{FF2B5EF4-FFF2-40B4-BE49-F238E27FC236}">
                <a16:creationId xmlns:a16="http://schemas.microsoft.com/office/drawing/2014/main" id="{5C69378E-FD50-D0FE-49E9-FE6939F87E05}"/>
              </a:ext>
            </a:extLst>
          </p:cNvPr>
          <p:cNvSpPr>
            <a:spLocks noGrp="1"/>
          </p:cNvSpPr>
          <p:nvPr>
            <p:ph type="pic" sz="quarter" idx="18"/>
          </p:nvPr>
        </p:nvSpPr>
        <p:spPr>
          <a:xfrm>
            <a:off x="357366" y="361188"/>
            <a:ext cx="3657600" cy="6135624"/>
          </a:xfrm>
          <a:blipFill>
            <a:blip r:embed="rId2">
              <a:alphaModFix amt="70000"/>
              <a:extLst>
                <a:ext uri="{28A0092B-C50C-407E-A947-70E740481C1C}">
                  <a14:useLocalDpi xmlns:a14="http://schemas.microsoft.com/office/drawing/2010/main" val="0"/>
                </a:ext>
              </a:extLst>
            </a:blip>
            <a:stretch>
              <a:fillRect/>
            </a:stretch>
          </a:blipFill>
          <a:ln w="19050">
            <a:noFill/>
            <a:miter lim="800000"/>
          </a:ln>
        </p:spPr>
        <p:txBody>
          <a:bodyPr/>
          <a:lstStyle/>
          <a:p>
            <a:r>
              <a:rPr lang="en-US" dirty="0"/>
              <a:t>Click icon to add picture</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613350" y="2032216"/>
            <a:ext cx="6777828" cy="40343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02928F2E-550C-7EE7-5A6C-C30C820D21DB}"/>
              </a:ext>
            </a:extLst>
          </p:cNvPr>
          <p:cNvSpPr/>
          <p:nvPr userDrawn="1"/>
        </p:nvSpPr>
        <p:spPr>
          <a:xfrm>
            <a:off x="4155746" y="351065"/>
            <a:ext cx="7693502"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Date Placeholder 3">
            <a:extLst>
              <a:ext uri="{FF2B5EF4-FFF2-40B4-BE49-F238E27FC236}">
                <a16:creationId xmlns:a16="http://schemas.microsoft.com/office/drawing/2014/main" id="{9D0A219B-0B2E-ED64-E28B-7BC3826FDF8D}"/>
              </a:ext>
            </a:extLst>
          </p:cNvPr>
          <p:cNvSpPr>
            <a:spLocks noGrp="1"/>
          </p:cNvSpPr>
          <p:nvPr>
            <p:ph type="dt" sz="half" idx="2"/>
          </p:nvPr>
        </p:nvSpPr>
        <p:spPr>
          <a:xfrm>
            <a:off x="612647" y="6498770"/>
            <a:ext cx="3494314" cy="359229"/>
          </a:xfrm>
          <a:prstGeom prst="rect">
            <a:avLst/>
          </a:prstGeom>
        </p:spPr>
        <p:txBody>
          <a:bodyPr vert="horz" lIns="91440" tIns="45720" rIns="91440" bIns="45720" rtlCol="0" anchor="ctr"/>
          <a:lstStyle>
            <a:lvl1pPr algn="l">
              <a:defRPr sz="900">
                <a:solidFill>
                  <a:schemeClr val="tx1"/>
                </a:solidFill>
              </a:defRPr>
            </a:lvl1pPr>
          </a:lstStyle>
          <a:p>
            <a:fld id="{CA325475-EA0F-49B2-A586-CC0D8CB91667}" type="datetime1">
              <a:rPr lang="en-US" smtClean="0"/>
              <a:t>7/13/2025</a:t>
            </a:fld>
            <a:endParaRPr lang="en-US" dirty="0"/>
          </a:p>
        </p:txBody>
      </p:sp>
      <p:sp>
        <p:nvSpPr>
          <p:cNvPr id="18" name="Footer Placeholder 4">
            <a:extLst>
              <a:ext uri="{FF2B5EF4-FFF2-40B4-BE49-F238E27FC236}">
                <a16:creationId xmlns:a16="http://schemas.microsoft.com/office/drawing/2014/main" id="{8DFE40E1-5539-7791-9EC1-C0DD9509EE3D}"/>
              </a:ext>
            </a:extLst>
          </p:cNvPr>
          <p:cNvSpPr>
            <a:spLocks noGrp="1"/>
          </p:cNvSpPr>
          <p:nvPr>
            <p:ph type="ftr" sz="quarter" idx="3"/>
          </p:nvPr>
        </p:nvSpPr>
        <p:spPr>
          <a:xfrm>
            <a:off x="8085041" y="6498770"/>
            <a:ext cx="2805405" cy="359229"/>
          </a:xfrm>
          <a:prstGeom prst="rect">
            <a:avLst/>
          </a:prstGeom>
        </p:spPr>
        <p:txBody>
          <a:bodyPr vert="horz" lIns="91440" tIns="45720" rIns="91440" bIns="45720" rtlCol="0" anchor="ctr"/>
          <a:lstStyle>
            <a:lvl1pPr algn="r">
              <a:defRPr sz="900">
                <a:solidFill>
                  <a:schemeClr val="tx1"/>
                </a:solidFill>
              </a:defRPr>
            </a:lvl1pPr>
          </a:lstStyle>
          <a:p>
            <a:r>
              <a:rPr lang="en-US" dirty="0"/>
              <a:t>Sample Footer Text</a:t>
            </a:r>
          </a:p>
        </p:txBody>
      </p:sp>
      <p:sp>
        <p:nvSpPr>
          <p:cNvPr id="19" name="Slide Number Placeholder 5">
            <a:extLst>
              <a:ext uri="{FF2B5EF4-FFF2-40B4-BE49-F238E27FC236}">
                <a16:creationId xmlns:a16="http://schemas.microsoft.com/office/drawing/2014/main" id="{49B369AB-498B-00E7-8CC6-A9C08DBC7C91}"/>
              </a:ext>
            </a:extLst>
          </p:cNvPr>
          <p:cNvSpPr>
            <a:spLocks noGrp="1"/>
          </p:cNvSpPr>
          <p:nvPr>
            <p:ph type="sldNum" sz="quarter" idx="4"/>
          </p:nvPr>
        </p:nvSpPr>
        <p:spPr>
          <a:xfrm>
            <a:off x="10840682" y="6498770"/>
            <a:ext cx="429207" cy="359229"/>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dirty="0"/>
          </a:p>
        </p:txBody>
      </p:sp>
      <p:sp>
        <p:nvSpPr>
          <p:cNvPr id="3" name="Rectangle 2">
            <a:extLst>
              <a:ext uri="{FF2B5EF4-FFF2-40B4-BE49-F238E27FC236}">
                <a16:creationId xmlns:a16="http://schemas.microsoft.com/office/drawing/2014/main" id="{24DB15E2-0F9C-EDBB-3379-237D2F02B133}"/>
              </a:ext>
            </a:extLst>
          </p:cNvPr>
          <p:cNvSpPr/>
          <p:nvPr userDrawn="1"/>
        </p:nvSpPr>
        <p:spPr>
          <a:xfrm>
            <a:off x="348222" y="351064"/>
            <a:ext cx="3675888" cy="615587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066940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with Picture 4">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95527" y="829475"/>
            <a:ext cx="6714892" cy="932688"/>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795527" y="2047532"/>
            <a:ext cx="6714892" cy="40013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Rectangle 2">
            <a:extLst>
              <a:ext uri="{FF2B5EF4-FFF2-40B4-BE49-F238E27FC236}">
                <a16:creationId xmlns:a16="http://schemas.microsoft.com/office/drawing/2014/main" id="{854216C9-E47F-BA93-3528-3DC28359BBA5}"/>
              </a:ext>
            </a:extLst>
          </p:cNvPr>
          <p:cNvSpPr/>
          <p:nvPr userDrawn="1"/>
        </p:nvSpPr>
        <p:spPr>
          <a:xfrm>
            <a:off x="337457" y="351065"/>
            <a:ext cx="7631033"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10">
            <a:extLst>
              <a:ext uri="{FF2B5EF4-FFF2-40B4-BE49-F238E27FC236}">
                <a16:creationId xmlns:a16="http://schemas.microsoft.com/office/drawing/2014/main" id="{22729334-E74F-1D47-30E9-2040D0CCDE77}"/>
              </a:ext>
            </a:extLst>
          </p:cNvPr>
          <p:cNvSpPr>
            <a:spLocks noGrp="1"/>
          </p:cNvSpPr>
          <p:nvPr>
            <p:ph type="pic" sz="quarter" idx="18"/>
          </p:nvPr>
        </p:nvSpPr>
        <p:spPr>
          <a:xfrm>
            <a:off x="8094185" y="356616"/>
            <a:ext cx="3739896" cy="6144768"/>
          </a:xfrm>
          <a:blipFill>
            <a:blip r:embed="rId2">
              <a:alphaModFix amt="70000"/>
              <a:extLst>
                <a:ext uri="{28A0092B-C50C-407E-A947-70E740481C1C}">
                  <a14:useLocalDpi xmlns:a14="http://schemas.microsoft.com/office/drawing/2010/main" val="0"/>
                </a:ext>
              </a:extLst>
            </a:blip>
            <a:stretch>
              <a:fillRect/>
            </a:stretch>
          </a:blipFill>
          <a:ln w="19050">
            <a:noFill/>
            <a:miter lim="800000"/>
          </a:ln>
        </p:spPr>
        <p:txBody>
          <a:bodyPr/>
          <a:lstStyle/>
          <a:p>
            <a:r>
              <a:rPr lang="en-US" dirty="0"/>
              <a:t>Click icon to add picture</a:t>
            </a:r>
          </a:p>
        </p:txBody>
      </p:sp>
      <p:sp>
        <p:nvSpPr>
          <p:cNvPr id="16" name="Date Placeholder 3">
            <a:extLst>
              <a:ext uri="{FF2B5EF4-FFF2-40B4-BE49-F238E27FC236}">
                <a16:creationId xmlns:a16="http://schemas.microsoft.com/office/drawing/2014/main" id="{2EB550AF-60BA-6735-2DDA-FFBD5FF18B7C}"/>
              </a:ext>
            </a:extLst>
          </p:cNvPr>
          <p:cNvSpPr>
            <a:spLocks noGrp="1"/>
          </p:cNvSpPr>
          <p:nvPr>
            <p:ph type="dt" sz="half" idx="2"/>
          </p:nvPr>
        </p:nvSpPr>
        <p:spPr>
          <a:xfrm>
            <a:off x="612647" y="6498770"/>
            <a:ext cx="3494314" cy="359229"/>
          </a:xfrm>
          <a:prstGeom prst="rect">
            <a:avLst/>
          </a:prstGeom>
        </p:spPr>
        <p:txBody>
          <a:bodyPr vert="horz" lIns="91440" tIns="45720" rIns="91440" bIns="45720" rtlCol="0" anchor="ctr"/>
          <a:lstStyle>
            <a:lvl1pPr algn="l">
              <a:defRPr sz="900">
                <a:solidFill>
                  <a:schemeClr val="tx1"/>
                </a:solidFill>
              </a:defRPr>
            </a:lvl1pPr>
          </a:lstStyle>
          <a:p>
            <a:fld id="{CA325475-EA0F-49B2-A586-CC0D8CB91667}" type="datetime1">
              <a:rPr lang="en-US" smtClean="0"/>
              <a:t>7/13/2025</a:t>
            </a:fld>
            <a:endParaRPr lang="en-US" dirty="0"/>
          </a:p>
        </p:txBody>
      </p:sp>
      <p:sp>
        <p:nvSpPr>
          <p:cNvPr id="17" name="Footer Placeholder 4">
            <a:extLst>
              <a:ext uri="{FF2B5EF4-FFF2-40B4-BE49-F238E27FC236}">
                <a16:creationId xmlns:a16="http://schemas.microsoft.com/office/drawing/2014/main" id="{5FBA6FCB-6EC8-5D26-12DE-87BB0960471B}"/>
              </a:ext>
            </a:extLst>
          </p:cNvPr>
          <p:cNvSpPr>
            <a:spLocks noGrp="1"/>
          </p:cNvSpPr>
          <p:nvPr>
            <p:ph type="ftr" sz="quarter" idx="3"/>
          </p:nvPr>
        </p:nvSpPr>
        <p:spPr>
          <a:xfrm>
            <a:off x="8085041" y="6498770"/>
            <a:ext cx="2805405" cy="359229"/>
          </a:xfrm>
          <a:prstGeom prst="rect">
            <a:avLst/>
          </a:prstGeom>
        </p:spPr>
        <p:txBody>
          <a:bodyPr vert="horz" lIns="91440" tIns="45720" rIns="91440" bIns="45720" rtlCol="0" anchor="ctr"/>
          <a:lstStyle>
            <a:lvl1pPr algn="r">
              <a:defRPr sz="900">
                <a:solidFill>
                  <a:schemeClr val="tx1"/>
                </a:solidFill>
              </a:defRPr>
            </a:lvl1pPr>
          </a:lstStyle>
          <a:p>
            <a:r>
              <a:rPr lang="en-US" dirty="0"/>
              <a:t>Sample Footer Text</a:t>
            </a:r>
          </a:p>
        </p:txBody>
      </p:sp>
      <p:sp>
        <p:nvSpPr>
          <p:cNvPr id="18" name="Slide Number Placeholder 5">
            <a:extLst>
              <a:ext uri="{FF2B5EF4-FFF2-40B4-BE49-F238E27FC236}">
                <a16:creationId xmlns:a16="http://schemas.microsoft.com/office/drawing/2014/main" id="{0D9D4586-9305-AF52-E112-43FE5D94C825}"/>
              </a:ext>
            </a:extLst>
          </p:cNvPr>
          <p:cNvSpPr>
            <a:spLocks noGrp="1"/>
          </p:cNvSpPr>
          <p:nvPr>
            <p:ph type="sldNum" sz="quarter" idx="4"/>
          </p:nvPr>
        </p:nvSpPr>
        <p:spPr>
          <a:xfrm>
            <a:off x="10840682" y="6498770"/>
            <a:ext cx="429207" cy="359229"/>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dirty="0"/>
          </a:p>
        </p:txBody>
      </p:sp>
      <p:sp>
        <p:nvSpPr>
          <p:cNvPr id="4" name="Rectangle 3">
            <a:extLst>
              <a:ext uri="{FF2B5EF4-FFF2-40B4-BE49-F238E27FC236}">
                <a16:creationId xmlns:a16="http://schemas.microsoft.com/office/drawing/2014/main" id="{3105E7D9-8EB1-CCEE-CB59-564CC173739B}"/>
              </a:ext>
            </a:extLst>
          </p:cNvPr>
          <p:cNvSpPr/>
          <p:nvPr userDrawn="1"/>
        </p:nvSpPr>
        <p:spPr>
          <a:xfrm>
            <a:off x="8085041" y="351064"/>
            <a:ext cx="3758184" cy="615587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347826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Picture 5">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204306" y="817137"/>
            <a:ext cx="4192166" cy="1527048"/>
          </a:xfrm>
        </p:spPr>
        <p:txBody>
          <a:bodyPr anchor="b"/>
          <a:lstStyle/>
          <a:p>
            <a:r>
              <a:rPr lang="en-US" dirty="0"/>
              <a:t>Click to edit Master title style</a:t>
            </a:r>
          </a:p>
        </p:txBody>
      </p:sp>
      <p:sp>
        <p:nvSpPr>
          <p:cNvPr id="9" name="Picture Placeholder 10">
            <a:extLst>
              <a:ext uri="{FF2B5EF4-FFF2-40B4-BE49-F238E27FC236}">
                <a16:creationId xmlns:a16="http://schemas.microsoft.com/office/drawing/2014/main" id="{442F0537-AA35-B27C-CAD5-3F9A4EAC9204}"/>
              </a:ext>
            </a:extLst>
          </p:cNvPr>
          <p:cNvSpPr>
            <a:spLocks noGrp="1"/>
          </p:cNvSpPr>
          <p:nvPr>
            <p:ph type="pic" sz="quarter" idx="18"/>
          </p:nvPr>
        </p:nvSpPr>
        <p:spPr>
          <a:xfrm>
            <a:off x="349839" y="361188"/>
            <a:ext cx="6272784" cy="6135624"/>
          </a:xfrm>
          <a:blipFill>
            <a:blip r:embed="rId2">
              <a:alphaModFix amt="70000"/>
              <a:extLst>
                <a:ext uri="{28A0092B-C50C-407E-A947-70E740481C1C}">
                  <a14:useLocalDpi xmlns:a14="http://schemas.microsoft.com/office/drawing/2010/main" val="0"/>
                </a:ext>
              </a:extLst>
            </a:blip>
            <a:stretch>
              <a:fillRect/>
            </a:stretch>
          </a:blipFill>
          <a:ln w="19050">
            <a:noFill/>
            <a:miter lim="800000"/>
          </a:ln>
        </p:spPr>
        <p:txBody>
          <a:bodyPr/>
          <a:lstStyle/>
          <a:p>
            <a:r>
              <a:rPr lang="en-US" dirty="0"/>
              <a:t>Click icon to add picture</a:t>
            </a:r>
          </a:p>
        </p:txBody>
      </p:sp>
      <p:sp>
        <p:nvSpPr>
          <p:cNvPr id="4" name="Rectangle 3">
            <a:extLst>
              <a:ext uri="{FF2B5EF4-FFF2-40B4-BE49-F238E27FC236}">
                <a16:creationId xmlns:a16="http://schemas.microsoft.com/office/drawing/2014/main" id="{7C79C53C-82C0-3F48-BA66-E452F8835C0C}"/>
              </a:ext>
            </a:extLst>
          </p:cNvPr>
          <p:cNvSpPr/>
          <p:nvPr userDrawn="1"/>
        </p:nvSpPr>
        <p:spPr>
          <a:xfrm>
            <a:off x="337458" y="351064"/>
            <a:ext cx="6297546" cy="615587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204234" y="2637763"/>
            <a:ext cx="4192899" cy="34110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D029C0DC-4CF1-BF5F-9799-7F5EFFD594AE}"/>
              </a:ext>
            </a:extLst>
          </p:cNvPr>
          <p:cNvSpPr/>
          <p:nvPr userDrawn="1"/>
        </p:nvSpPr>
        <p:spPr>
          <a:xfrm>
            <a:off x="6751530" y="351065"/>
            <a:ext cx="5097718"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Date Placeholder 3">
            <a:extLst>
              <a:ext uri="{FF2B5EF4-FFF2-40B4-BE49-F238E27FC236}">
                <a16:creationId xmlns:a16="http://schemas.microsoft.com/office/drawing/2014/main" id="{1A90B4F9-3A1A-CDB5-1CB2-BED385A9600E}"/>
              </a:ext>
            </a:extLst>
          </p:cNvPr>
          <p:cNvSpPr>
            <a:spLocks noGrp="1"/>
          </p:cNvSpPr>
          <p:nvPr>
            <p:ph type="dt" sz="half" idx="2"/>
          </p:nvPr>
        </p:nvSpPr>
        <p:spPr>
          <a:xfrm>
            <a:off x="612647" y="6498770"/>
            <a:ext cx="3494314" cy="359229"/>
          </a:xfrm>
          <a:prstGeom prst="rect">
            <a:avLst/>
          </a:prstGeom>
        </p:spPr>
        <p:txBody>
          <a:bodyPr vert="horz" lIns="91440" tIns="45720" rIns="91440" bIns="45720" rtlCol="0" anchor="ctr"/>
          <a:lstStyle>
            <a:lvl1pPr algn="l">
              <a:defRPr sz="900">
                <a:solidFill>
                  <a:schemeClr val="tx1"/>
                </a:solidFill>
              </a:defRPr>
            </a:lvl1pPr>
          </a:lstStyle>
          <a:p>
            <a:fld id="{CA325475-EA0F-49B2-A586-CC0D8CB91667}" type="datetime1">
              <a:rPr lang="en-US" smtClean="0"/>
              <a:t>7/13/2025</a:t>
            </a:fld>
            <a:endParaRPr lang="en-US" dirty="0"/>
          </a:p>
        </p:txBody>
      </p:sp>
      <p:sp>
        <p:nvSpPr>
          <p:cNvPr id="17" name="Footer Placeholder 4">
            <a:extLst>
              <a:ext uri="{FF2B5EF4-FFF2-40B4-BE49-F238E27FC236}">
                <a16:creationId xmlns:a16="http://schemas.microsoft.com/office/drawing/2014/main" id="{A8891662-9D2F-4EC4-AE03-566C9F3947CD}"/>
              </a:ext>
            </a:extLst>
          </p:cNvPr>
          <p:cNvSpPr>
            <a:spLocks noGrp="1"/>
          </p:cNvSpPr>
          <p:nvPr>
            <p:ph type="ftr" sz="quarter" idx="3"/>
          </p:nvPr>
        </p:nvSpPr>
        <p:spPr>
          <a:xfrm>
            <a:off x="8085041" y="6498770"/>
            <a:ext cx="2805405" cy="359229"/>
          </a:xfrm>
          <a:prstGeom prst="rect">
            <a:avLst/>
          </a:prstGeom>
        </p:spPr>
        <p:txBody>
          <a:bodyPr vert="horz" lIns="91440" tIns="45720" rIns="91440" bIns="45720" rtlCol="0" anchor="ctr"/>
          <a:lstStyle>
            <a:lvl1pPr algn="r">
              <a:defRPr sz="900">
                <a:solidFill>
                  <a:schemeClr val="tx1"/>
                </a:solidFill>
              </a:defRPr>
            </a:lvl1pPr>
          </a:lstStyle>
          <a:p>
            <a:r>
              <a:rPr lang="en-US" dirty="0"/>
              <a:t>Sample Footer Text</a:t>
            </a:r>
          </a:p>
        </p:txBody>
      </p:sp>
      <p:sp>
        <p:nvSpPr>
          <p:cNvPr id="18" name="Slide Number Placeholder 5">
            <a:extLst>
              <a:ext uri="{FF2B5EF4-FFF2-40B4-BE49-F238E27FC236}">
                <a16:creationId xmlns:a16="http://schemas.microsoft.com/office/drawing/2014/main" id="{12B7063A-A36F-DA54-7077-3632E0BF6EE5}"/>
              </a:ext>
            </a:extLst>
          </p:cNvPr>
          <p:cNvSpPr>
            <a:spLocks noGrp="1"/>
          </p:cNvSpPr>
          <p:nvPr>
            <p:ph type="sldNum" sz="quarter" idx="4"/>
          </p:nvPr>
        </p:nvSpPr>
        <p:spPr>
          <a:xfrm>
            <a:off x="10840682" y="6498770"/>
            <a:ext cx="429207" cy="359229"/>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dirty="0"/>
          </a:p>
        </p:txBody>
      </p:sp>
    </p:spTree>
    <p:extLst>
      <p:ext uri="{BB962C8B-B14F-4D97-AF65-F5344CB8AC3E}">
        <p14:creationId xmlns:p14="http://schemas.microsoft.com/office/powerpoint/2010/main" val="266341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Picture 6">
    <p:bg>
      <p:bgPr>
        <a:solidFill>
          <a:schemeClr val="accent3"/>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D9A0B94D-2DD1-875D-B541-D604110F25F1}"/>
              </a:ext>
            </a:extLst>
          </p:cNvPr>
          <p:cNvSpPr>
            <a:spLocks noGrp="1"/>
          </p:cNvSpPr>
          <p:nvPr>
            <p:ph type="title"/>
          </p:nvPr>
        </p:nvSpPr>
        <p:spPr>
          <a:xfrm>
            <a:off x="819372" y="817137"/>
            <a:ext cx="4337407" cy="1527048"/>
          </a:xfrm>
        </p:spPr>
        <p:txBody>
          <a:bodyPr anchor="b"/>
          <a:lstStyle/>
          <a:p>
            <a:r>
              <a:rPr lang="en-US" dirty="0"/>
              <a:t>Click to edit Master title style</a:t>
            </a:r>
          </a:p>
        </p:txBody>
      </p:sp>
      <p:sp>
        <p:nvSpPr>
          <p:cNvPr id="16" name="Content Placeholder 7">
            <a:extLst>
              <a:ext uri="{FF2B5EF4-FFF2-40B4-BE49-F238E27FC236}">
                <a16:creationId xmlns:a16="http://schemas.microsoft.com/office/drawing/2014/main" id="{21D88E16-573F-A597-7EE7-887CF9D8D3F1}"/>
              </a:ext>
            </a:extLst>
          </p:cNvPr>
          <p:cNvSpPr>
            <a:spLocks noGrp="1"/>
          </p:cNvSpPr>
          <p:nvPr>
            <p:ph sz="quarter" idx="14"/>
          </p:nvPr>
        </p:nvSpPr>
        <p:spPr>
          <a:xfrm>
            <a:off x="819301" y="2637763"/>
            <a:ext cx="4338165" cy="34110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10">
            <a:extLst>
              <a:ext uri="{FF2B5EF4-FFF2-40B4-BE49-F238E27FC236}">
                <a16:creationId xmlns:a16="http://schemas.microsoft.com/office/drawing/2014/main" id="{6A972FDA-9B64-2E1F-84D9-B8941D9AC82B}"/>
              </a:ext>
            </a:extLst>
          </p:cNvPr>
          <p:cNvSpPr>
            <a:spLocks noGrp="1"/>
          </p:cNvSpPr>
          <p:nvPr>
            <p:ph type="pic" sz="quarter" idx="18"/>
          </p:nvPr>
        </p:nvSpPr>
        <p:spPr>
          <a:xfrm>
            <a:off x="5752063" y="361188"/>
            <a:ext cx="6089904" cy="6135624"/>
          </a:xfrm>
          <a:blipFill>
            <a:blip r:embed="rId2">
              <a:alphaModFix amt="70000"/>
              <a:extLst>
                <a:ext uri="{28A0092B-C50C-407E-A947-70E740481C1C}">
                  <a14:useLocalDpi xmlns:a14="http://schemas.microsoft.com/office/drawing/2010/main" val="0"/>
                </a:ext>
              </a:extLst>
            </a:blip>
            <a:stretch>
              <a:fillRect/>
            </a:stretch>
          </a:blipFill>
          <a:ln w="19050">
            <a:noFill/>
            <a:miter lim="800000"/>
          </a:ln>
        </p:spPr>
        <p:txBody>
          <a:bodyPr/>
          <a:lstStyle/>
          <a:p>
            <a:r>
              <a:rPr lang="en-US" dirty="0"/>
              <a:t>Click icon to add picture</a:t>
            </a:r>
          </a:p>
        </p:txBody>
      </p:sp>
      <p:sp>
        <p:nvSpPr>
          <p:cNvPr id="4" name="Rectangle 3">
            <a:extLst>
              <a:ext uri="{FF2B5EF4-FFF2-40B4-BE49-F238E27FC236}">
                <a16:creationId xmlns:a16="http://schemas.microsoft.com/office/drawing/2014/main" id="{6AB7641C-0FEE-FC12-84B6-FDB399A2110B}"/>
              </a:ext>
            </a:extLst>
          </p:cNvPr>
          <p:cNvSpPr/>
          <p:nvPr userDrawn="1"/>
        </p:nvSpPr>
        <p:spPr>
          <a:xfrm>
            <a:off x="337457" y="351065"/>
            <a:ext cx="5282687"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Date Placeholder 3">
            <a:extLst>
              <a:ext uri="{FF2B5EF4-FFF2-40B4-BE49-F238E27FC236}">
                <a16:creationId xmlns:a16="http://schemas.microsoft.com/office/drawing/2014/main" id="{3AEF8BA8-2E40-E714-955D-062E0BBCB459}"/>
              </a:ext>
            </a:extLst>
          </p:cNvPr>
          <p:cNvSpPr>
            <a:spLocks noGrp="1"/>
          </p:cNvSpPr>
          <p:nvPr>
            <p:ph type="dt" sz="half" idx="2"/>
          </p:nvPr>
        </p:nvSpPr>
        <p:spPr>
          <a:xfrm>
            <a:off x="612647" y="6498770"/>
            <a:ext cx="3494314" cy="359229"/>
          </a:xfrm>
          <a:prstGeom prst="rect">
            <a:avLst/>
          </a:prstGeom>
        </p:spPr>
        <p:txBody>
          <a:bodyPr vert="horz" lIns="91440" tIns="45720" rIns="91440" bIns="45720" rtlCol="0" anchor="ctr"/>
          <a:lstStyle>
            <a:lvl1pPr algn="l">
              <a:defRPr sz="900">
                <a:solidFill>
                  <a:schemeClr val="tx1"/>
                </a:solidFill>
              </a:defRPr>
            </a:lvl1pPr>
          </a:lstStyle>
          <a:p>
            <a:fld id="{CA325475-EA0F-49B2-A586-CC0D8CB91667}" type="datetime1">
              <a:rPr lang="en-US" smtClean="0"/>
              <a:t>7/13/2025</a:t>
            </a:fld>
            <a:endParaRPr lang="en-US" dirty="0"/>
          </a:p>
        </p:txBody>
      </p:sp>
      <p:sp>
        <p:nvSpPr>
          <p:cNvPr id="19" name="Footer Placeholder 4">
            <a:extLst>
              <a:ext uri="{FF2B5EF4-FFF2-40B4-BE49-F238E27FC236}">
                <a16:creationId xmlns:a16="http://schemas.microsoft.com/office/drawing/2014/main" id="{3A8E821C-4EC8-D755-0604-1CF0267FE096}"/>
              </a:ext>
            </a:extLst>
          </p:cNvPr>
          <p:cNvSpPr>
            <a:spLocks noGrp="1"/>
          </p:cNvSpPr>
          <p:nvPr>
            <p:ph type="ftr" sz="quarter" idx="3"/>
          </p:nvPr>
        </p:nvSpPr>
        <p:spPr>
          <a:xfrm>
            <a:off x="8085041" y="6498770"/>
            <a:ext cx="2805405" cy="359229"/>
          </a:xfrm>
          <a:prstGeom prst="rect">
            <a:avLst/>
          </a:prstGeom>
        </p:spPr>
        <p:txBody>
          <a:bodyPr vert="horz" lIns="91440" tIns="45720" rIns="91440" bIns="45720" rtlCol="0" anchor="ctr"/>
          <a:lstStyle>
            <a:lvl1pPr algn="r">
              <a:defRPr sz="900">
                <a:solidFill>
                  <a:schemeClr val="tx1"/>
                </a:solidFill>
              </a:defRPr>
            </a:lvl1pPr>
          </a:lstStyle>
          <a:p>
            <a:r>
              <a:rPr lang="en-US" dirty="0"/>
              <a:t>Sample Footer Text</a:t>
            </a:r>
          </a:p>
        </p:txBody>
      </p:sp>
      <p:sp>
        <p:nvSpPr>
          <p:cNvPr id="20" name="Slide Number Placeholder 5">
            <a:extLst>
              <a:ext uri="{FF2B5EF4-FFF2-40B4-BE49-F238E27FC236}">
                <a16:creationId xmlns:a16="http://schemas.microsoft.com/office/drawing/2014/main" id="{EEE747D8-BFE4-9495-99CA-CDD56CDDA82E}"/>
              </a:ext>
            </a:extLst>
          </p:cNvPr>
          <p:cNvSpPr>
            <a:spLocks noGrp="1"/>
          </p:cNvSpPr>
          <p:nvPr>
            <p:ph type="sldNum" sz="quarter" idx="4"/>
          </p:nvPr>
        </p:nvSpPr>
        <p:spPr>
          <a:xfrm>
            <a:off x="10840682" y="6498770"/>
            <a:ext cx="429207" cy="359229"/>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dirty="0"/>
          </a:p>
        </p:txBody>
      </p:sp>
      <p:sp>
        <p:nvSpPr>
          <p:cNvPr id="6" name="Rectangle 5">
            <a:extLst>
              <a:ext uri="{FF2B5EF4-FFF2-40B4-BE49-F238E27FC236}">
                <a16:creationId xmlns:a16="http://schemas.microsoft.com/office/drawing/2014/main" id="{4092A368-511B-76F6-C241-598461CF9E5C}"/>
              </a:ext>
            </a:extLst>
          </p:cNvPr>
          <p:cNvSpPr/>
          <p:nvPr userDrawn="1"/>
        </p:nvSpPr>
        <p:spPr>
          <a:xfrm>
            <a:off x="5744782" y="351064"/>
            <a:ext cx="6104466" cy="615587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736618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Picture 7">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094553" y="826408"/>
            <a:ext cx="4301413" cy="932688"/>
          </a:xfrm>
        </p:spPr>
        <p:txBody>
          <a:bodyPr anchor="b"/>
          <a:lstStyle>
            <a:lvl1pPr>
              <a:defRPr sz="3200"/>
            </a:lvl1pPr>
          </a:lstStyle>
          <a:p>
            <a:r>
              <a:rPr lang="en-US" dirty="0"/>
              <a:t>Click to edit Master title style</a:t>
            </a:r>
          </a:p>
        </p:txBody>
      </p:sp>
      <p:sp>
        <p:nvSpPr>
          <p:cNvPr id="9" name="Picture Placeholder 10">
            <a:extLst>
              <a:ext uri="{FF2B5EF4-FFF2-40B4-BE49-F238E27FC236}">
                <a16:creationId xmlns:a16="http://schemas.microsoft.com/office/drawing/2014/main" id="{9CA91B26-FF37-7619-CA98-3BF61F56874C}"/>
              </a:ext>
            </a:extLst>
          </p:cNvPr>
          <p:cNvSpPr>
            <a:spLocks noGrp="1"/>
          </p:cNvSpPr>
          <p:nvPr>
            <p:ph type="pic" sz="quarter" idx="18"/>
          </p:nvPr>
        </p:nvSpPr>
        <p:spPr>
          <a:xfrm>
            <a:off x="347038" y="361188"/>
            <a:ext cx="6135624" cy="6135624"/>
          </a:xfrm>
          <a:blipFill>
            <a:blip r:embed="rId2">
              <a:alphaModFix amt="70000"/>
              <a:extLst>
                <a:ext uri="{28A0092B-C50C-407E-A947-70E740481C1C}">
                  <a14:useLocalDpi xmlns:a14="http://schemas.microsoft.com/office/drawing/2010/main" val="0"/>
                </a:ext>
              </a:extLst>
            </a:blip>
            <a:stretch>
              <a:fillRect/>
            </a:stretch>
          </a:blipFill>
          <a:ln w="19050">
            <a:noFill/>
            <a:miter lim="800000"/>
          </a:ln>
        </p:spPr>
        <p:txBody>
          <a:bodyPr/>
          <a:lstStyle/>
          <a:p>
            <a:r>
              <a:rPr lang="en-US" dirty="0"/>
              <a:t>Click icon to add picture</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04889" y="2074889"/>
            <a:ext cx="4291584" cy="39739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Rectangle 2">
            <a:extLst>
              <a:ext uri="{FF2B5EF4-FFF2-40B4-BE49-F238E27FC236}">
                <a16:creationId xmlns:a16="http://schemas.microsoft.com/office/drawing/2014/main" id="{0B55BAA1-304B-22B8-AFFB-450B8B12DD5E}"/>
              </a:ext>
            </a:extLst>
          </p:cNvPr>
          <p:cNvSpPr/>
          <p:nvPr userDrawn="1"/>
        </p:nvSpPr>
        <p:spPr>
          <a:xfrm>
            <a:off x="6615483" y="351065"/>
            <a:ext cx="5233765"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Date Placeholder 3">
            <a:extLst>
              <a:ext uri="{FF2B5EF4-FFF2-40B4-BE49-F238E27FC236}">
                <a16:creationId xmlns:a16="http://schemas.microsoft.com/office/drawing/2014/main" id="{40539A80-30AC-952B-3E78-12CE8F10075E}"/>
              </a:ext>
            </a:extLst>
          </p:cNvPr>
          <p:cNvSpPr>
            <a:spLocks noGrp="1"/>
          </p:cNvSpPr>
          <p:nvPr>
            <p:ph type="dt" sz="half" idx="2"/>
          </p:nvPr>
        </p:nvSpPr>
        <p:spPr>
          <a:xfrm>
            <a:off x="612647" y="6498770"/>
            <a:ext cx="3494314" cy="359229"/>
          </a:xfrm>
          <a:prstGeom prst="rect">
            <a:avLst/>
          </a:prstGeom>
        </p:spPr>
        <p:txBody>
          <a:bodyPr vert="horz" lIns="91440" tIns="45720" rIns="91440" bIns="45720" rtlCol="0" anchor="ctr"/>
          <a:lstStyle>
            <a:lvl1pPr algn="l">
              <a:defRPr sz="900">
                <a:solidFill>
                  <a:schemeClr val="tx1"/>
                </a:solidFill>
              </a:defRPr>
            </a:lvl1pPr>
          </a:lstStyle>
          <a:p>
            <a:fld id="{CA325475-EA0F-49B2-A586-CC0D8CB91667}" type="datetime1">
              <a:rPr lang="en-US" smtClean="0"/>
              <a:t>7/13/2025</a:t>
            </a:fld>
            <a:endParaRPr lang="en-US" dirty="0"/>
          </a:p>
        </p:txBody>
      </p:sp>
      <p:sp>
        <p:nvSpPr>
          <p:cNvPr id="17" name="Footer Placeholder 4">
            <a:extLst>
              <a:ext uri="{FF2B5EF4-FFF2-40B4-BE49-F238E27FC236}">
                <a16:creationId xmlns:a16="http://schemas.microsoft.com/office/drawing/2014/main" id="{89B1685D-0E18-DE3D-4A15-F8A9204F6644}"/>
              </a:ext>
            </a:extLst>
          </p:cNvPr>
          <p:cNvSpPr>
            <a:spLocks noGrp="1"/>
          </p:cNvSpPr>
          <p:nvPr>
            <p:ph type="ftr" sz="quarter" idx="3"/>
          </p:nvPr>
        </p:nvSpPr>
        <p:spPr>
          <a:xfrm>
            <a:off x="8085041" y="6498770"/>
            <a:ext cx="2805405" cy="359229"/>
          </a:xfrm>
          <a:prstGeom prst="rect">
            <a:avLst/>
          </a:prstGeom>
        </p:spPr>
        <p:txBody>
          <a:bodyPr vert="horz" lIns="91440" tIns="45720" rIns="91440" bIns="45720" rtlCol="0" anchor="ctr"/>
          <a:lstStyle>
            <a:lvl1pPr algn="r">
              <a:defRPr sz="900">
                <a:solidFill>
                  <a:schemeClr val="tx1"/>
                </a:solidFill>
              </a:defRPr>
            </a:lvl1pPr>
          </a:lstStyle>
          <a:p>
            <a:r>
              <a:rPr lang="en-US" dirty="0"/>
              <a:t>Sample Footer Text</a:t>
            </a:r>
          </a:p>
        </p:txBody>
      </p:sp>
      <p:sp>
        <p:nvSpPr>
          <p:cNvPr id="18" name="Slide Number Placeholder 5">
            <a:extLst>
              <a:ext uri="{FF2B5EF4-FFF2-40B4-BE49-F238E27FC236}">
                <a16:creationId xmlns:a16="http://schemas.microsoft.com/office/drawing/2014/main" id="{3927B2EF-831F-E054-7EDC-63858146B54A}"/>
              </a:ext>
            </a:extLst>
          </p:cNvPr>
          <p:cNvSpPr>
            <a:spLocks noGrp="1"/>
          </p:cNvSpPr>
          <p:nvPr>
            <p:ph type="sldNum" sz="quarter" idx="4"/>
          </p:nvPr>
        </p:nvSpPr>
        <p:spPr>
          <a:xfrm>
            <a:off x="10840682" y="6498770"/>
            <a:ext cx="429207" cy="359229"/>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dirty="0"/>
          </a:p>
        </p:txBody>
      </p:sp>
      <p:sp>
        <p:nvSpPr>
          <p:cNvPr id="6" name="Rectangle 5">
            <a:extLst>
              <a:ext uri="{FF2B5EF4-FFF2-40B4-BE49-F238E27FC236}">
                <a16:creationId xmlns:a16="http://schemas.microsoft.com/office/drawing/2014/main" id="{C33E9085-3DE0-967D-6FEC-87A68F2E38F7}"/>
              </a:ext>
            </a:extLst>
          </p:cNvPr>
          <p:cNvSpPr/>
          <p:nvPr userDrawn="1"/>
        </p:nvSpPr>
        <p:spPr>
          <a:xfrm>
            <a:off x="337458" y="351064"/>
            <a:ext cx="6154784" cy="615587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624673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Picture 8">
    <p:bg>
      <p:bgPr>
        <a:solidFill>
          <a:schemeClr val="accent2"/>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5792E787-2C43-9150-BA2C-843318A1AFFF}"/>
              </a:ext>
            </a:extLst>
          </p:cNvPr>
          <p:cNvSpPr>
            <a:spLocks noGrp="1"/>
          </p:cNvSpPr>
          <p:nvPr>
            <p:ph type="title"/>
          </p:nvPr>
        </p:nvSpPr>
        <p:spPr>
          <a:xfrm>
            <a:off x="795527" y="826408"/>
            <a:ext cx="4518609" cy="932688"/>
          </a:xfrm>
        </p:spPr>
        <p:txBody>
          <a:bodyPr anchor="b"/>
          <a:lstStyle>
            <a:lvl1pPr>
              <a:defRPr sz="3200"/>
            </a:lvl1pPr>
          </a:lstStyle>
          <a:p>
            <a:r>
              <a:rPr lang="en-US" dirty="0"/>
              <a:t>Click to edit Master title style</a:t>
            </a:r>
          </a:p>
        </p:txBody>
      </p:sp>
      <p:sp>
        <p:nvSpPr>
          <p:cNvPr id="16" name="Content Placeholder 7">
            <a:extLst>
              <a:ext uri="{FF2B5EF4-FFF2-40B4-BE49-F238E27FC236}">
                <a16:creationId xmlns:a16="http://schemas.microsoft.com/office/drawing/2014/main" id="{BD289B8E-2849-E156-7279-DA72F5F75F07}"/>
              </a:ext>
            </a:extLst>
          </p:cNvPr>
          <p:cNvSpPr>
            <a:spLocks noGrp="1"/>
          </p:cNvSpPr>
          <p:nvPr>
            <p:ph sz="quarter" idx="14"/>
          </p:nvPr>
        </p:nvSpPr>
        <p:spPr>
          <a:xfrm>
            <a:off x="806111" y="2074889"/>
            <a:ext cx="4508284" cy="39739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10">
            <a:extLst>
              <a:ext uri="{FF2B5EF4-FFF2-40B4-BE49-F238E27FC236}">
                <a16:creationId xmlns:a16="http://schemas.microsoft.com/office/drawing/2014/main" id="{68568F57-C775-4169-382D-FE2FEBDBAC68}"/>
              </a:ext>
            </a:extLst>
          </p:cNvPr>
          <p:cNvSpPr>
            <a:spLocks noGrp="1"/>
          </p:cNvSpPr>
          <p:nvPr>
            <p:ph type="pic" sz="quarter" idx="18"/>
          </p:nvPr>
        </p:nvSpPr>
        <p:spPr>
          <a:xfrm>
            <a:off x="5928508" y="366631"/>
            <a:ext cx="5907024" cy="6135624"/>
          </a:xfrm>
          <a:blipFill>
            <a:blip r:embed="rId2">
              <a:alphaModFix amt="70000"/>
              <a:extLst>
                <a:ext uri="{28A0092B-C50C-407E-A947-70E740481C1C}">
                  <a14:useLocalDpi xmlns:a14="http://schemas.microsoft.com/office/drawing/2010/main" val="0"/>
                </a:ext>
              </a:extLst>
            </a:blip>
            <a:stretch>
              <a:fillRect/>
            </a:stretch>
          </a:blipFill>
          <a:ln w="19050">
            <a:noFill/>
            <a:miter lim="800000"/>
          </a:ln>
        </p:spPr>
        <p:txBody>
          <a:bodyPr/>
          <a:lstStyle/>
          <a:p>
            <a:r>
              <a:rPr lang="en-US" dirty="0"/>
              <a:t>Click icon to add picture</a:t>
            </a:r>
          </a:p>
        </p:txBody>
      </p:sp>
      <p:sp>
        <p:nvSpPr>
          <p:cNvPr id="4" name="Rectangle 3">
            <a:extLst>
              <a:ext uri="{FF2B5EF4-FFF2-40B4-BE49-F238E27FC236}">
                <a16:creationId xmlns:a16="http://schemas.microsoft.com/office/drawing/2014/main" id="{DFCDBE87-6A57-2D73-C222-305AF961B664}"/>
              </a:ext>
            </a:extLst>
          </p:cNvPr>
          <p:cNvSpPr/>
          <p:nvPr userDrawn="1"/>
        </p:nvSpPr>
        <p:spPr>
          <a:xfrm>
            <a:off x="337457" y="351065"/>
            <a:ext cx="5456769"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Date Placeholder 3">
            <a:extLst>
              <a:ext uri="{FF2B5EF4-FFF2-40B4-BE49-F238E27FC236}">
                <a16:creationId xmlns:a16="http://schemas.microsoft.com/office/drawing/2014/main" id="{5288E7B0-81D9-CCF8-EB05-EA8342A4B40F}"/>
              </a:ext>
            </a:extLst>
          </p:cNvPr>
          <p:cNvSpPr>
            <a:spLocks noGrp="1"/>
          </p:cNvSpPr>
          <p:nvPr>
            <p:ph type="dt" sz="half" idx="2"/>
          </p:nvPr>
        </p:nvSpPr>
        <p:spPr>
          <a:xfrm>
            <a:off x="612647" y="6498770"/>
            <a:ext cx="3494314" cy="359229"/>
          </a:xfrm>
          <a:prstGeom prst="rect">
            <a:avLst/>
          </a:prstGeom>
        </p:spPr>
        <p:txBody>
          <a:bodyPr vert="horz" lIns="91440" tIns="45720" rIns="91440" bIns="45720" rtlCol="0" anchor="ctr"/>
          <a:lstStyle>
            <a:lvl1pPr algn="l">
              <a:defRPr sz="900">
                <a:solidFill>
                  <a:schemeClr val="tx1"/>
                </a:solidFill>
              </a:defRPr>
            </a:lvl1pPr>
          </a:lstStyle>
          <a:p>
            <a:fld id="{CA325475-EA0F-49B2-A586-CC0D8CB91667}" type="datetime1">
              <a:rPr lang="en-US" smtClean="0"/>
              <a:t>7/13/2025</a:t>
            </a:fld>
            <a:endParaRPr lang="en-US" dirty="0"/>
          </a:p>
        </p:txBody>
      </p:sp>
      <p:sp>
        <p:nvSpPr>
          <p:cNvPr id="19" name="Footer Placeholder 4">
            <a:extLst>
              <a:ext uri="{FF2B5EF4-FFF2-40B4-BE49-F238E27FC236}">
                <a16:creationId xmlns:a16="http://schemas.microsoft.com/office/drawing/2014/main" id="{ED314F02-5973-4022-032A-218872D2797C}"/>
              </a:ext>
            </a:extLst>
          </p:cNvPr>
          <p:cNvSpPr>
            <a:spLocks noGrp="1"/>
          </p:cNvSpPr>
          <p:nvPr>
            <p:ph type="ftr" sz="quarter" idx="3"/>
          </p:nvPr>
        </p:nvSpPr>
        <p:spPr>
          <a:xfrm>
            <a:off x="8085041" y="6498770"/>
            <a:ext cx="2805405" cy="359229"/>
          </a:xfrm>
          <a:prstGeom prst="rect">
            <a:avLst/>
          </a:prstGeom>
        </p:spPr>
        <p:txBody>
          <a:bodyPr vert="horz" lIns="91440" tIns="45720" rIns="91440" bIns="45720" rtlCol="0" anchor="ctr"/>
          <a:lstStyle>
            <a:lvl1pPr algn="r">
              <a:defRPr sz="900">
                <a:solidFill>
                  <a:schemeClr val="tx1"/>
                </a:solidFill>
              </a:defRPr>
            </a:lvl1pPr>
          </a:lstStyle>
          <a:p>
            <a:r>
              <a:rPr lang="en-US" dirty="0"/>
              <a:t>Sample Footer Text</a:t>
            </a:r>
          </a:p>
        </p:txBody>
      </p:sp>
      <p:sp>
        <p:nvSpPr>
          <p:cNvPr id="20" name="Slide Number Placeholder 5">
            <a:extLst>
              <a:ext uri="{FF2B5EF4-FFF2-40B4-BE49-F238E27FC236}">
                <a16:creationId xmlns:a16="http://schemas.microsoft.com/office/drawing/2014/main" id="{C8E7BB9A-D434-3FEA-E3B3-0A99879BFF88}"/>
              </a:ext>
            </a:extLst>
          </p:cNvPr>
          <p:cNvSpPr>
            <a:spLocks noGrp="1"/>
          </p:cNvSpPr>
          <p:nvPr>
            <p:ph type="sldNum" sz="quarter" idx="4"/>
          </p:nvPr>
        </p:nvSpPr>
        <p:spPr>
          <a:xfrm>
            <a:off x="10840682" y="6498770"/>
            <a:ext cx="429207" cy="359229"/>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dirty="0"/>
          </a:p>
        </p:txBody>
      </p:sp>
      <p:sp>
        <p:nvSpPr>
          <p:cNvPr id="2" name="Rectangle 1">
            <a:extLst>
              <a:ext uri="{FF2B5EF4-FFF2-40B4-BE49-F238E27FC236}">
                <a16:creationId xmlns:a16="http://schemas.microsoft.com/office/drawing/2014/main" id="{B17F243C-548D-9C48-60F5-BC8D58A018DE}"/>
              </a:ext>
            </a:extLst>
          </p:cNvPr>
          <p:cNvSpPr/>
          <p:nvPr userDrawn="1"/>
        </p:nvSpPr>
        <p:spPr>
          <a:xfrm>
            <a:off x="5914792" y="351065"/>
            <a:ext cx="593445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955302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with Picture 9">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72158" y="839871"/>
            <a:ext cx="3227469" cy="1527048"/>
          </a:xfrm>
        </p:spPr>
        <p:txBody>
          <a:bodyPr anchor="b">
            <a:normAutofit/>
          </a:bodyPr>
          <a:lstStyle>
            <a:lvl1pPr>
              <a:defRPr sz="3200"/>
            </a:lvl1pPr>
          </a:lstStyle>
          <a:p>
            <a:r>
              <a:rPr lang="en-US" dirty="0"/>
              <a:t>Click to edit Master title style</a:t>
            </a:r>
          </a:p>
        </p:txBody>
      </p:sp>
      <p:sp>
        <p:nvSpPr>
          <p:cNvPr id="6" name="Picture Placeholder 10">
            <a:extLst>
              <a:ext uri="{FF2B5EF4-FFF2-40B4-BE49-F238E27FC236}">
                <a16:creationId xmlns:a16="http://schemas.microsoft.com/office/drawing/2014/main" id="{012F0A78-49FB-BB3A-242F-2924FAF40811}"/>
              </a:ext>
            </a:extLst>
          </p:cNvPr>
          <p:cNvSpPr>
            <a:spLocks noGrp="1"/>
          </p:cNvSpPr>
          <p:nvPr>
            <p:ph type="pic" sz="quarter" idx="18"/>
          </p:nvPr>
        </p:nvSpPr>
        <p:spPr>
          <a:xfrm>
            <a:off x="346601" y="361188"/>
            <a:ext cx="7232904" cy="6135624"/>
          </a:xfrm>
          <a:blipFill>
            <a:blip r:embed="rId2">
              <a:alphaModFix amt="70000"/>
              <a:extLst>
                <a:ext uri="{28A0092B-C50C-407E-A947-70E740481C1C}">
                  <a14:useLocalDpi xmlns:a14="http://schemas.microsoft.com/office/drawing/2010/main" val="0"/>
                </a:ext>
              </a:extLst>
            </a:blip>
            <a:stretch>
              <a:fillRect/>
            </a:stretch>
          </a:blipFill>
          <a:ln w="19050">
            <a:noFill/>
            <a:miter lim="800000"/>
          </a:ln>
        </p:spPr>
        <p:txBody>
          <a:bodyPr/>
          <a:lstStyle/>
          <a:p>
            <a:r>
              <a:rPr lang="en-US" dirty="0"/>
              <a:t>Click icon to add picture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172158" y="2665215"/>
            <a:ext cx="3227469" cy="33777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Rectangle 2">
            <a:extLst>
              <a:ext uri="{FF2B5EF4-FFF2-40B4-BE49-F238E27FC236}">
                <a16:creationId xmlns:a16="http://schemas.microsoft.com/office/drawing/2014/main" id="{B5387906-ECDF-E20B-CA46-CDAD7F1BB419}"/>
              </a:ext>
            </a:extLst>
          </p:cNvPr>
          <p:cNvSpPr/>
          <p:nvPr userDrawn="1"/>
        </p:nvSpPr>
        <p:spPr>
          <a:xfrm>
            <a:off x="7707386" y="351065"/>
            <a:ext cx="4141862"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Date Placeholder 3">
            <a:extLst>
              <a:ext uri="{FF2B5EF4-FFF2-40B4-BE49-F238E27FC236}">
                <a16:creationId xmlns:a16="http://schemas.microsoft.com/office/drawing/2014/main" id="{F2227C39-491D-6560-D78F-CB7524A636E3}"/>
              </a:ext>
            </a:extLst>
          </p:cNvPr>
          <p:cNvSpPr>
            <a:spLocks noGrp="1"/>
          </p:cNvSpPr>
          <p:nvPr>
            <p:ph type="dt" sz="half" idx="2"/>
          </p:nvPr>
        </p:nvSpPr>
        <p:spPr>
          <a:xfrm>
            <a:off x="612647" y="6498770"/>
            <a:ext cx="3494314" cy="359229"/>
          </a:xfrm>
          <a:prstGeom prst="rect">
            <a:avLst/>
          </a:prstGeom>
        </p:spPr>
        <p:txBody>
          <a:bodyPr vert="horz" lIns="91440" tIns="45720" rIns="91440" bIns="45720" rtlCol="0" anchor="ctr"/>
          <a:lstStyle>
            <a:lvl1pPr algn="l">
              <a:defRPr sz="900">
                <a:solidFill>
                  <a:schemeClr val="tx1"/>
                </a:solidFill>
              </a:defRPr>
            </a:lvl1pPr>
          </a:lstStyle>
          <a:p>
            <a:fld id="{CA325475-EA0F-49B2-A586-CC0D8CB91667}" type="datetime1">
              <a:rPr lang="en-US" smtClean="0"/>
              <a:t>7/13/2025</a:t>
            </a:fld>
            <a:endParaRPr lang="en-US" dirty="0"/>
          </a:p>
        </p:txBody>
      </p:sp>
      <p:sp>
        <p:nvSpPr>
          <p:cNvPr id="19" name="Footer Placeholder 4">
            <a:extLst>
              <a:ext uri="{FF2B5EF4-FFF2-40B4-BE49-F238E27FC236}">
                <a16:creationId xmlns:a16="http://schemas.microsoft.com/office/drawing/2014/main" id="{76C4DED5-FE13-1083-CC2D-42185971EA23}"/>
              </a:ext>
            </a:extLst>
          </p:cNvPr>
          <p:cNvSpPr>
            <a:spLocks noGrp="1"/>
          </p:cNvSpPr>
          <p:nvPr>
            <p:ph type="ftr" sz="quarter" idx="3"/>
          </p:nvPr>
        </p:nvSpPr>
        <p:spPr>
          <a:xfrm>
            <a:off x="8085041" y="6498770"/>
            <a:ext cx="2805405" cy="359229"/>
          </a:xfrm>
          <a:prstGeom prst="rect">
            <a:avLst/>
          </a:prstGeom>
        </p:spPr>
        <p:txBody>
          <a:bodyPr vert="horz" lIns="91440" tIns="45720" rIns="91440" bIns="45720" rtlCol="0" anchor="ctr"/>
          <a:lstStyle>
            <a:lvl1pPr algn="r">
              <a:defRPr sz="900">
                <a:solidFill>
                  <a:schemeClr val="tx1"/>
                </a:solidFill>
              </a:defRPr>
            </a:lvl1pPr>
          </a:lstStyle>
          <a:p>
            <a:r>
              <a:rPr lang="en-US" dirty="0"/>
              <a:t>Sample Footer Text</a:t>
            </a:r>
          </a:p>
        </p:txBody>
      </p:sp>
      <p:sp>
        <p:nvSpPr>
          <p:cNvPr id="20" name="Slide Number Placeholder 5">
            <a:extLst>
              <a:ext uri="{FF2B5EF4-FFF2-40B4-BE49-F238E27FC236}">
                <a16:creationId xmlns:a16="http://schemas.microsoft.com/office/drawing/2014/main" id="{8FDBA055-F524-DC9E-E4E1-4529BA173A92}"/>
              </a:ext>
            </a:extLst>
          </p:cNvPr>
          <p:cNvSpPr>
            <a:spLocks noGrp="1"/>
          </p:cNvSpPr>
          <p:nvPr>
            <p:ph type="sldNum" sz="quarter" idx="4"/>
          </p:nvPr>
        </p:nvSpPr>
        <p:spPr>
          <a:xfrm>
            <a:off x="10840682" y="6498770"/>
            <a:ext cx="429207" cy="359229"/>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dirty="0"/>
          </a:p>
        </p:txBody>
      </p:sp>
      <p:sp>
        <p:nvSpPr>
          <p:cNvPr id="4" name="Rectangle 3">
            <a:extLst>
              <a:ext uri="{FF2B5EF4-FFF2-40B4-BE49-F238E27FC236}">
                <a16:creationId xmlns:a16="http://schemas.microsoft.com/office/drawing/2014/main" id="{BD2198D5-C9C0-500B-4DBC-656F475E493C}"/>
              </a:ext>
            </a:extLst>
          </p:cNvPr>
          <p:cNvSpPr/>
          <p:nvPr userDrawn="1"/>
        </p:nvSpPr>
        <p:spPr>
          <a:xfrm>
            <a:off x="337457" y="351064"/>
            <a:ext cx="7251192" cy="615587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151131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with Picture 10">
    <p:bg>
      <p:bgPr>
        <a:solidFill>
          <a:schemeClr val="accent3"/>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DE08559-D5C4-B55F-FEE7-A549DCB41B2C}"/>
              </a:ext>
            </a:extLst>
          </p:cNvPr>
          <p:cNvSpPr>
            <a:spLocks noGrp="1"/>
          </p:cNvSpPr>
          <p:nvPr>
            <p:ph type="title"/>
          </p:nvPr>
        </p:nvSpPr>
        <p:spPr>
          <a:xfrm>
            <a:off x="795527" y="839871"/>
            <a:ext cx="3374317" cy="1527048"/>
          </a:xfrm>
        </p:spPr>
        <p:txBody>
          <a:bodyPr anchor="b">
            <a:normAutofit/>
          </a:bodyPr>
          <a:lstStyle>
            <a:lvl1pPr>
              <a:defRPr sz="3200"/>
            </a:lvl1pPr>
          </a:lstStyle>
          <a:p>
            <a:r>
              <a:rPr lang="en-US" dirty="0"/>
              <a:t>Click to edit Master title style</a:t>
            </a:r>
          </a:p>
        </p:txBody>
      </p:sp>
      <p:sp>
        <p:nvSpPr>
          <p:cNvPr id="4" name="Rectangle 3">
            <a:extLst>
              <a:ext uri="{FF2B5EF4-FFF2-40B4-BE49-F238E27FC236}">
                <a16:creationId xmlns:a16="http://schemas.microsoft.com/office/drawing/2014/main" id="{F4B5FEEF-AA1C-DF09-81DC-C263DDF653CF}"/>
              </a:ext>
            </a:extLst>
          </p:cNvPr>
          <p:cNvSpPr/>
          <p:nvPr userDrawn="1"/>
        </p:nvSpPr>
        <p:spPr>
          <a:xfrm>
            <a:off x="337457" y="351065"/>
            <a:ext cx="4300827"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ontent Placeholder 7">
            <a:extLst>
              <a:ext uri="{FF2B5EF4-FFF2-40B4-BE49-F238E27FC236}">
                <a16:creationId xmlns:a16="http://schemas.microsoft.com/office/drawing/2014/main" id="{35C596C1-39CE-99AF-B795-8ADB489A7DD9}"/>
              </a:ext>
            </a:extLst>
          </p:cNvPr>
          <p:cNvSpPr>
            <a:spLocks noGrp="1"/>
          </p:cNvSpPr>
          <p:nvPr>
            <p:ph sz="quarter" idx="14"/>
          </p:nvPr>
        </p:nvSpPr>
        <p:spPr>
          <a:xfrm>
            <a:off x="795527" y="2665215"/>
            <a:ext cx="3374317" cy="33777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10">
            <a:extLst>
              <a:ext uri="{FF2B5EF4-FFF2-40B4-BE49-F238E27FC236}">
                <a16:creationId xmlns:a16="http://schemas.microsoft.com/office/drawing/2014/main" id="{45CC9C07-AB41-F534-28F4-4DB7C7C6A85B}"/>
              </a:ext>
            </a:extLst>
          </p:cNvPr>
          <p:cNvSpPr>
            <a:spLocks noGrp="1"/>
          </p:cNvSpPr>
          <p:nvPr>
            <p:ph type="pic" sz="quarter" idx="18"/>
          </p:nvPr>
        </p:nvSpPr>
        <p:spPr>
          <a:xfrm>
            <a:off x="4777943" y="366631"/>
            <a:ext cx="7059168" cy="6135624"/>
          </a:xfrm>
          <a:blipFill>
            <a:blip r:embed="rId2">
              <a:alphaModFix amt="70000"/>
              <a:extLst>
                <a:ext uri="{28A0092B-C50C-407E-A947-70E740481C1C}">
                  <a14:useLocalDpi xmlns:a14="http://schemas.microsoft.com/office/drawing/2010/main" val="0"/>
                </a:ext>
              </a:extLst>
            </a:blip>
            <a:stretch>
              <a:fillRect/>
            </a:stretch>
          </a:blipFill>
          <a:ln w="19050">
            <a:noFill/>
            <a:miter lim="800000"/>
          </a:ln>
        </p:spPr>
        <p:txBody>
          <a:bodyPr/>
          <a:lstStyle/>
          <a:p>
            <a:r>
              <a:rPr lang="en-US" dirty="0"/>
              <a:t>Click icon to add picture</a:t>
            </a:r>
          </a:p>
        </p:txBody>
      </p:sp>
      <p:sp>
        <p:nvSpPr>
          <p:cNvPr id="21" name="Date Placeholder 3">
            <a:extLst>
              <a:ext uri="{FF2B5EF4-FFF2-40B4-BE49-F238E27FC236}">
                <a16:creationId xmlns:a16="http://schemas.microsoft.com/office/drawing/2014/main" id="{71282706-6A90-AC69-EED3-14EF895714DC}"/>
              </a:ext>
            </a:extLst>
          </p:cNvPr>
          <p:cNvSpPr>
            <a:spLocks noGrp="1"/>
          </p:cNvSpPr>
          <p:nvPr>
            <p:ph type="dt" sz="half" idx="2"/>
          </p:nvPr>
        </p:nvSpPr>
        <p:spPr>
          <a:xfrm>
            <a:off x="612647" y="6498770"/>
            <a:ext cx="3494314" cy="359229"/>
          </a:xfrm>
          <a:prstGeom prst="rect">
            <a:avLst/>
          </a:prstGeom>
        </p:spPr>
        <p:txBody>
          <a:bodyPr vert="horz" lIns="91440" tIns="45720" rIns="91440" bIns="45720" rtlCol="0" anchor="ctr"/>
          <a:lstStyle>
            <a:lvl1pPr algn="l">
              <a:defRPr sz="900">
                <a:solidFill>
                  <a:schemeClr val="tx1"/>
                </a:solidFill>
              </a:defRPr>
            </a:lvl1pPr>
          </a:lstStyle>
          <a:p>
            <a:fld id="{CA325475-EA0F-49B2-A586-CC0D8CB91667}" type="datetime1">
              <a:rPr lang="en-US" smtClean="0"/>
              <a:t>7/13/2025</a:t>
            </a:fld>
            <a:endParaRPr lang="en-US" dirty="0"/>
          </a:p>
        </p:txBody>
      </p:sp>
      <p:sp>
        <p:nvSpPr>
          <p:cNvPr id="22" name="Footer Placeholder 4">
            <a:extLst>
              <a:ext uri="{FF2B5EF4-FFF2-40B4-BE49-F238E27FC236}">
                <a16:creationId xmlns:a16="http://schemas.microsoft.com/office/drawing/2014/main" id="{FBB56311-28CF-D46F-611E-BE7FC528CCE1}"/>
              </a:ext>
            </a:extLst>
          </p:cNvPr>
          <p:cNvSpPr>
            <a:spLocks noGrp="1"/>
          </p:cNvSpPr>
          <p:nvPr>
            <p:ph type="ftr" sz="quarter" idx="3"/>
          </p:nvPr>
        </p:nvSpPr>
        <p:spPr>
          <a:xfrm>
            <a:off x="8085041" y="6498770"/>
            <a:ext cx="2805405" cy="359229"/>
          </a:xfrm>
          <a:prstGeom prst="rect">
            <a:avLst/>
          </a:prstGeom>
        </p:spPr>
        <p:txBody>
          <a:bodyPr vert="horz" lIns="91440" tIns="45720" rIns="91440" bIns="45720" rtlCol="0" anchor="ctr"/>
          <a:lstStyle>
            <a:lvl1pPr algn="r">
              <a:defRPr sz="900">
                <a:solidFill>
                  <a:schemeClr val="tx1"/>
                </a:solidFill>
              </a:defRPr>
            </a:lvl1pPr>
          </a:lstStyle>
          <a:p>
            <a:r>
              <a:rPr lang="en-US" dirty="0"/>
              <a:t>Sample Footer Text</a:t>
            </a:r>
          </a:p>
        </p:txBody>
      </p:sp>
      <p:sp>
        <p:nvSpPr>
          <p:cNvPr id="23" name="Slide Number Placeholder 5">
            <a:extLst>
              <a:ext uri="{FF2B5EF4-FFF2-40B4-BE49-F238E27FC236}">
                <a16:creationId xmlns:a16="http://schemas.microsoft.com/office/drawing/2014/main" id="{62018A6C-F090-A3A6-828C-3B4C1F611AA0}"/>
              </a:ext>
            </a:extLst>
          </p:cNvPr>
          <p:cNvSpPr>
            <a:spLocks noGrp="1"/>
          </p:cNvSpPr>
          <p:nvPr>
            <p:ph type="sldNum" sz="quarter" idx="4"/>
          </p:nvPr>
        </p:nvSpPr>
        <p:spPr>
          <a:xfrm>
            <a:off x="10840682" y="6498770"/>
            <a:ext cx="429207" cy="359229"/>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dirty="0"/>
          </a:p>
        </p:txBody>
      </p:sp>
      <p:sp>
        <p:nvSpPr>
          <p:cNvPr id="6" name="Rectangle 5">
            <a:extLst>
              <a:ext uri="{FF2B5EF4-FFF2-40B4-BE49-F238E27FC236}">
                <a16:creationId xmlns:a16="http://schemas.microsoft.com/office/drawing/2014/main" id="{85239BDE-DD79-5CB8-2F90-0AED70B4C2F7}"/>
              </a:ext>
            </a:extLst>
          </p:cNvPr>
          <p:cNvSpPr/>
          <p:nvPr userDrawn="1"/>
        </p:nvSpPr>
        <p:spPr>
          <a:xfrm>
            <a:off x="4765806" y="351065"/>
            <a:ext cx="7083442" cy="615587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905424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with Picture 2">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204234" y="829577"/>
            <a:ext cx="4192166" cy="3775213"/>
          </a:xfrm>
        </p:spPr>
        <p:txBody>
          <a:bodyPr anchor="b">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204233" y="4731335"/>
            <a:ext cx="4192166" cy="1312286"/>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Picture Placeholder 10">
            <a:extLst>
              <a:ext uri="{FF2B5EF4-FFF2-40B4-BE49-F238E27FC236}">
                <a16:creationId xmlns:a16="http://schemas.microsoft.com/office/drawing/2014/main" id="{791DC7E0-CBE1-A440-0537-4B3B94635221}"/>
              </a:ext>
            </a:extLst>
          </p:cNvPr>
          <p:cNvSpPr>
            <a:spLocks noGrp="1"/>
          </p:cNvSpPr>
          <p:nvPr>
            <p:ph type="pic" sz="quarter" idx="18"/>
          </p:nvPr>
        </p:nvSpPr>
        <p:spPr>
          <a:xfrm>
            <a:off x="349375" y="361188"/>
            <a:ext cx="6281928" cy="6135624"/>
          </a:xfrm>
          <a:blipFill>
            <a:blip r:embed="rId2" cstate="email">
              <a:alphaModFix amt="50000"/>
              <a:extLst>
                <a:ext uri="{28A0092B-C50C-407E-A947-70E740481C1C}">
                  <a14:useLocalDpi xmlns:a14="http://schemas.microsoft.com/office/drawing/2010/main"/>
                </a:ext>
              </a:extLst>
            </a:blip>
            <a:stretch>
              <a:fillRect/>
            </a:stretch>
          </a:blipFill>
          <a:ln w="19050">
            <a:noFill/>
            <a:miter lim="800000"/>
          </a:ln>
        </p:spPr>
        <p:txBody>
          <a:bodyPr/>
          <a:lstStyle/>
          <a:p>
            <a:r>
              <a:rPr lang="en-US" dirty="0"/>
              <a:t>Click icon to add picture</a:t>
            </a:r>
          </a:p>
        </p:txBody>
      </p:sp>
      <p:sp>
        <p:nvSpPr>
          <p:cNvPr id="7" name="Rectangle 6">
            <a:extLst>
              <a:ext uri="{FF2B5EF4-FFF2-40B4-BE49-F238E27FC236}">
                <a16:creationId xmlns:a16="http://schemas.microsoft.com/office/drawing/2014/main" id="{EE0CD339-777A-9749-4666-3527C14B9743}"/>
              </a:ext>
            </a:extLst>
          </p:cNvPr>
          <p:cNvSpPr/>
          <p:nvPr userDrawn="1"/>
        </p:nvSpPr>
        <p:spPr>
          <a:xfrm>
            <a:off x="6751530" y="351065"/>
            <a:ext cx="5097718"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Date Placeholder 3">
            <a:extLst>
              <a:ext uri="{FF2B5EF4-FFF2-40B4-BE49-F238E27FC236}">
                <a16:creationId xmlns:a16="http://schemas.microsoft.com/office/drawing/2014/main" id="{DE67F68C-4D7B-717C-D360-0C7B177E7887}"/>
              </a:ext>
            </a:extLst>
          </p:cNvPr>
          <p:cNvSpPr>
            <a:spLocks noGrp="1"/>
          </p:cNvSpPr>
          <p:nvPr>
            <p:ph type="dt" sz="half" idx="2"/>
          </p:nvPr>
        </p:nvSpPr>
        <p:spPr>
          <a:xfrm>
            <a:off x="612647" y="6498770"/>
            <a:ext cx="3494314" cy="359229"/>
          </a:xfrm>
          <a:prstGeom prst="rect">
            <a:avLst/>
          </a:prstGeom>
        </p:spPr>
        <p:txBody>
          <a:bodyPr vert="horz" lIns="91440" tIns="45720" rIns="91440" bIns="45720" rtlCol="0" anchor="ctr"/>
          <a:lstStyle>
            <a:lvl1pPr algn="l">
              <a:defRPr sz="900">
                <a:solidFill>
                  <a:schemeClr val="tx1"/>
                </a:solidFill>
              </a:defRPr>
            </a:lvl1pPr>
          </a:lstStyle>
          <a:p>
            <a:fld id="{CA325475-EA0F-49B2-A586-CC0D8CB91667}" type="datetime1">
              <a:rPr lang="en-US" smtClean="0"/>
              <a:t>7/13/2025</a:t>
            </a:fld>
            <a:endParaRPr lang="en-US" dirty="0"/>
          </a:p>
        </p:txBody>
      </p:sp>
      <p:sp>
        <p:nvSpPr>
          <p:cNvPr id="13" name="Footer Placeholder 4">
            <a:extLst>
              <a:ext uri="{FF2B5EF4-FFF2-40B4-BE49-F238E27FC236}">
                <a16:creationId xmlns:a16="http://schemas.microsoft.com/office/drawing/2014/main" id="{362027BE-9356-D4CB-179D-26A5D76B3FB3}"/>
              </a:ext>
            </a:extLst>
          </p:cNvPr>
          <p:cNvSpPr>
            <a:spLocks noGrp="1"/>
          </p:cNvSpPr>
          <p:nvPr>
            <p:ph type="ftr" sz="quarter" idx="3"/>
          </p:nvPr>
        </p:nvSpPr>
        <p:spPr>
          <a:xfrm>
            <a:off x="8085041" y="6498770"/>
            <a:ext cx="2805405" cy="359229"/>
          </a:xfrm>
          <a:prstGeom prst="rect">
            <a:avLst/>
          </a:prstGeom>
        </p:spPr>
        <p:txBody>
          <a:bodyPr vert="horz" lIns="91440" tIns="45720" rIns="91440" bIns="45720" rtlCol="0" anchor="ctr"/>
          <a:lstStyle>
            <a:lvl1pPr algn="r">
              <a:defRPr sz="900">
                <a:solidFill>
                  <a:schemeClr val="tx1"/>
                </a:solidFill>
              </a:defRPr>
            </a:lvl1pPr>
          </a:lstStyle>
          <a:p>
            <a:r>
              <a:rPr lang="en-US" dirty="0"/>
              <a:t>Sample Footer Text</a:t>
            </a:r>
          </a:p>
        </p:txBody>
      </p:sp>
      <p:sp>
        <p:nvSpPr>
          <p:cNvPr id="14" name="Slide Number Placeholder 5">
            <a:extLst>
              <a:ext uri="{FF2B5EF4-FFF2-40B4-BE49-F238E27FC236}">
                <a16:creationId xmlns:a16="http://schemas.microsoft.com/office/drawing/2014/main" id="{4DD4DA43-0E0A-52D7-598D-E21C37400DB8}"/>
              </a:ext>
            </a:extLst>
          </p:cNvPr>
          <p:cNvSpPr>
            <a:spLocks noGrp="1"/>
          </p:cNvSpPr>
          <p:nvPr>
            <p:ph type="sldNum" sz="quarter" idx="4"/>
          </p:nvPr>
        </p:nvSpPr>
        <p:spPr>
          <a:xfrm>
            <a:off x="10840682" y="6498770"/>
            <a:ext cx="429207" cy="359229"/>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dirty="0"/>
          </a:p>
        </p:txBody>
      </p:sp>
      <p:sp>
        <p:nvSpPr>
          <p:cNvPr id="4" name="Rectangle 3">
            <a:extLst>
              <a:ext uri="{FF2B5EF4-FFF2-40B4-BE49-F238E27FC236}">
                <a16:creationId xmlns:a16="http://schemas.microsoft.com/office/drawing/2014/main" id="{426EF7C5-69F2-91FF-0C1E-398B01AB0F98}"/>
              </a:ext>
            </a:extLst>
          </p:cNvPr>
          <p:cNvSpPr/>
          <p:nvPr userDrawn="1"/>
        </p:nvSpPr>
        <p:spPr>
          <a:xfrm>
            <a:off x="334788" y="353022"/>
            <a:ext cx="6300216" cy="6153912"/>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4677713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with Picture 11">
    <p:bg>
      <p:bgPr>
        <a:solidFill>
          <a:schemeClr val="accent2"/>
        </a:solidFill>
        <a:effectLst/>
      </p:bgPr>
    </p:b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DFB1570C-2A53-2BD0-0955-F14E33A43C9A}"/>
              </a:ext>
            </a:extLst>
          </p:cNvPr>
          <p:cNvSpPr>
            <a:spLocks noGrp="1"/>
          </p:cNvSpPr>
          <p:nvPr>
            <p:ph type="title"/>
          </p:nvPr>
        </p:nvSpPr>
        <p:spPr>
          <a:xfrm>
            <a:off x="8359712" y="839871"/>
            <a:ext cx="3065002" cy="1527048"/>
          </a:xfrm>
        </p:spPr>
        <p:txBody>
          <a:bodyPr anchor="b">
            <a:normAutofit/>
          </a:bodyPr>
          <a:lstStyle>
            <a:lvl1pPr>
              <a:defRPr sz="3200"/>
            </a:lvl1pPr>
          </a:lstStyle>
          <a:p>
            <a:r>
              <a:rPr lang="en-US" dirty="0"/>
              <a:t>Click to edit Master title style</a:t>
            </a:r>
          </a:p>
        </p:txBody>
      </p:sp>
      <p:sp>
        <p:nvSpPr>
          <p:cNvPr id="7" name="Picture Placeholder 10">
            <a:extLst>
              <a:ext uri="{FF2B5EF4-FFF2-40B4-BE49-F238E27FC236}">
                <a16:creationId xmlns:a16="http://schemas.microsoft.com/office/drawing/2014/main" id="{9EDFF69E-D657-B8DE-43CD-6A0AA98FBA6E}"/>
              </a:ext>
            </a:extLst>
          </p:cNvPr>
          <p:cNvSpPr>
            <a:spLocks noGrp="1"/>
          </p:cNvSpPr>
          <p:nvPr>
            <p:ph type="pic" sz="quarter" idx="18"/>
          </p:nvPr>
        </p:nvSpPr>
        <p:spPr>
          <a:xfrm>
            <a:off x="346440" y="361188"/>
            <a:ext cx="7424928" cy="6135624"/>
          </a:xfrm>
          <a:blipFill>
            <a:blip r:embed="rId2">
              <a:alphaModFix amt="70000"/>
              <a:extLst>
                <a:ext uri="{28A0092B-C50C-407E-A947-70E740481C1C}">
                  <a14:useLocalDpi xmlns:a14="http://schemas.microsoft.com/office/drawing/2010/main" val="0"/>
                </a:ext>
              </a:extLst>
            </a:blip>
            <a:stretch>
              <a:fillRect/>
            </a:stretch>
          </a:blipFill>
          <a:ln w="19050">
            <a:noFill/>
            <a:miter lim="800000"/>
          </a:ln>
        </p:spPr>
        <p:txBody>
          <a:bodyPr/>
          <a:lstStyle/>
          <a:p>
            <a:r>
              <a:rPr lang="en-US" dirty="0"/>
              <a:t>Click icon to add picture</a:t>
            </a:r>
          </a:p>
        </p:txBody>
      </p:sp>
      <p:sp>
        <p:nvSpPr>
          <p:cNvPr id="5" name="Rectangle 4">
            <a:extLst>
              <a:ext uri="{FF2B5EF4-FFF2-40B4-BE49-F238E27FC236}">
                <a16:creationId xmlns:a16="http://schemas.microsoft.com/office/drawing/2014/main" id="{B0778FDB-57BB-4A24-EB2F-31B3DCA2ED9F}"/>
              </a:ext>
            </a:extLst>
          </p:cNvPr>
          <p:cNvSpPr/>
          <p:nvPr userDrawn="1"/>
        </p:nvSpPr>
        <p:spPr>
          <a:xfrm>
            <a:off x="7904606" y="351065"/>
            <a:ext cx="3944642"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Content Placeholder 7">
            <a:extLst>
              <a:ext uri="{FF2B5EF4-FFF2-40B4-BE49-F238E27FC236}">
                <a16:creationId xmlns:a16="http://schemas.microsoft.com/office/drawing/2014/main" id="{B52381D3-CD5D-B295-5DE8-247DE26D2410}"/>
              </a:ext>
            </a:extLst>
          </p:cNvPr>
          <p:cNvSpPr>
            <a:spLocks noGrp="1"/>
          </p:cNvSpPr>
          <p:nvPr>
            <p:ph sz="quarter" idx="14"/>
          </p:nvPr>
        </p:nvSpPr>
        <p:spPr>
          <a:xfrm>
            <a:off x="8359712" y="2665215"/>
            <a:ext cx="3065002" cy="33777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Date Placeholder 3">
            <a:extLst>
              <a:ext uri="{FF2B5EF4-FFF2-40B4-BE49-F238E27FC236}">
                <a16:creationId xmlns:a16="http://schemas.microsoft.com/office/drawing/2014/main" id="{090962EE-6183-2741-3A94-C8479C8F3D65}"/>
              </a:ext>
            </a:extLst>
          </p:cNvPr>
          <p:cNvSpPr>
            <a:spLocks noGrp="1"/>
          </p:cNvSpPr>
          <p:nvPr>
            <p:ph type="dt" sz="half" idx="2"/>
          </p:nvPr>
        </p:nvSpPr>
        <p:spPr>
          <a:xfrm>
            <a:off x="612647" y="6498770"/>
            <a:ext cx="3494314" cy="359229"/>
          </a:xfrm>
          <a:prstGeom prst="rect">
            <a:avLst/>
          </a:prstGeom>
        </p:spPr>
        <p:txBody>
          <a:bodyPr vert="horz" lIns="91440" tIns="45720" rIns="91440" bIns="45720" rtlCol="0" anchor="ctr"/>
          <a:lstStyle>
            <a:lvl1pPr algn="l">
              <a:defRPr sz="900">
                <a:solidFill>
                  <a:schemeClr val="tx1"/>
                </a:solidFill>
              </a:defRPr>
            </a:lvl1pPr>
          </a:lstStyle>
          <a:p>
            <a:fld id="{CA325475-EA0F-49B2-A586-CC0D8CB91667}" type="datetime1">
              <a:rPr lang="en-US" smtClean="0"/>
              <a:t>7/13/2025</a:t>
            </a:fld>
            <a:endParaRPr lang="en-US" dirty="0"/>
          </a:p>
        </p:txBody>
      </p:sp>
      <p:sp>
        <p:nvSpPr>
          <p:cNvPr id="31" name="Footer Placeholder 4">
            <a:extLst>
              <a:ext uri="{FF2B5EF4-FFF2-40B4-BE49-F238E27FC236}">
                <a16:creationId xmlns:a16="http://schemas.microsoft.com/office/drawing/2014/main" id="{94C9BBAD-E4A0-3317-216F-5858C92CB006}"/>
              </a:ext>
            </a:extLst>
          </p:cNvPr>
          <p:cNvSpPr>
            <a:spLocks noGrp="1"/>
          </p:cNvSpPr>
          <p:nvPr>
            <p:ph type="ftr" sz="quarter" idx="3"/>
          </p:nvPr>
        </p:nvSpPr>
        <p:spPr>
          <a:xfrm>
            <a:off x="8085041" y="6498770"/>
            <a:ext cx="2805405" cy="359229"/>
          </a:xfrm>
          <a:prstGeom prst="rect">
            <a:avLst/>
          </a:prstGeom>
        </p:spPr>
        <p:txBody>
          <a:bodyPr vert="horz" lIns="91440" tIns="45720" rIns="91440" bIns="45720" rtlCol="0" anchor="ctr"/>
          <a:lstStyle>
            <a:lvl1pPr algn="r">
              <a:defRPr sz="900">
                <a:solidFill>
                  <a:schemeClr val="tx1"/>
                </a:solidFill>
              </a:defRPr>
            </a:lvl1pPr>
          </a:lstStyle>
          <a:p>
            <a:r>
              <a:rPr lang="en-US" dirty="0"/>
              <a:t>Sample Footer Text</a:t>
            </a:r>
          </a:p>
        </p:txBody>
      </p:sp>
      <p:sp>
        <p:nvSpPr>
          <p:cNvPr id="32" name="Slide Number Placeholder 5">
            <a:extLst>
              <a:ext uri="{FF2B5EF4-FFF2-40B4-BE49-F238E27FC236}">
                <a16:creationId xmlns:a16="http://schemas.microsoft.com/office/drawing/2014/main" id="{2195FBA7-A575-4D7C-73E3-07F6E976C7A0}"/>
              </a:ext>
            </a:extLst>
          </p:cNvPr>
          <p:cNvSpPr>
            <a:spLocks noGrp="1"/>
          </p:cNvSpPr>
          <p:nvPr>
            <p:ph type="sldNum" sz="quarter" idx="4"/>
          </p:nvPr>
        </p:nvSpPr>
        <p:spPr>
          <a:xfrm>
            <a:off x="10840682" y="6498770"/>
            <a:ext cx="429207" cy="359229"/>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dirty="0"/>
          </a:p>
        </p:txBody>
      </p:sp>
      <p:sp>
        <p:nvSpPr>
          <p:cNvPr id="2" name="Rectangle 1">
            <a:extLst>
              <a:ext uri="{FF2B5EF4-FFF2-40B4-BE49-F238E27FC236}">
                <a16:creationId xmlns:a16="http://schemas.microsoft.com/office/drawing/2014/main" id="{83A87F64-B10E-D3EC-86DC-A74D615B4819}"/>
              </a:ext>
            </a:extLst>
          </p:cNvPr>
          <p:cNvSpPr/>
          <p:nvPr userDrawn="1"/>
        </p:nvSpPr>
        <p:spPr>
          <a:xfrm>
            <a:off x="337456" y="351064"/>
            <a:ext cx="7442897" cy="615587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197489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with Picture 12">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95527" y="5024647"/>
            <a:ext cx="3739896" cy="1207851"/>
          </a:xfrm>
        </p:spPr>
        <p:txBody>
          <a:bodyPr anchor="ctr">
            <a:normAutofit/>
          </a:bodyPr>
          <a:lstStyle>
            <a:lvl1pPr>
              <a:defRPr sz="3200"/>
            </a:lvl1pPr>
          </a:lstStyle>
          <a:p>
            <a:r>
              <a:rPr lang="en-US" dirty="0"/>
              <a:t>Click to edit Master title style</a:t>
            </a:r>
          </a:p>
        </p:txBody>
      </p:sp>
      <p:sp>
        <p:nvSpPr>
          <p:cNvPr id="15" name="Picture Placeholder 10">
            <a:extLst>
              <a:ext uri="{FF2B5EF4-FFF2-40B4-BE49-F238E27FC236}">
                <a16:creationId xmlns:a16="http://schemas.microsoft.com/office/drawing/2014/main" id="{590F4507-3E12-8BCC-96C4-5E91E00DE057}"/>
              </a:ext>
            </a:extLst>
          </p:cNvPr>
          <p:cNvSpPr>
            <a:spLocks noGrp="1"/>
          </p:cNvSpPr>
          <p:nvPr>
            <p:ph type="pic" sz="quarter" idx="18"/>
          </p:nvPr>
        </p:nvSpPr>
        <p:spPr>
          <a:xfrm>
            <a:off x="348996" y="357974"/>
            <a:ext cx="11494008" cy="4270248"/>
          </a:xfrm>
          <a:blipFill dpi="0" rotWithShape="1">
            <a:blip r:embed="rId2" cstate="email">
              <a:alphaModFix amt="50000"/>
              <a:extLst>
                <a:ext uri="{28A0092B-C50C-407E-A947-70E740481C1C}">
                  <a14:useLocalDpi xmlns:a14="http://schemas.microsoft.com/office/drawing/2010/main"/>
                </a:ext>
              </a:extLst>
            </a:blip>
            <a:srcRect/>
            <a:stretch>
              <a:fillRect/>
            </a:stretch>
          </a:blipFill>
          <a:ln w="19050">
            <a:noFill/>
            <a:miter lim="800000"/>
          </a:ln>
        </p:spPr>
        <p:txBody>
          <a:bodyPr/>
          <a:lstStyle/>
          <a:p>
            <a:r>
              <a:rPr lang="en-US" dirty="0"/>
              <a:t>Click icon to add picture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49240" y="5024647"/>
            <a:ext cx="6041938" cy="1207851"/>
          </a:xfrm>
        </p:spPr>
        <p:txBody>
          <a:bodyPr anchor="ctr">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3D736FE-15B3-4F20-9261-F868C8825F0F}" type="datetime1">
              <a:rPr lang="en-US" smtClean="0"/>
              <a:t>7/13/2025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16" name="Rectangle 15">
            <a:extLst>
              <a:ext uri="{FF2B5EF4-FFF2-40B4-BE49-F238E27FC236}">
                <a16:creationId xmlns:a16="http://schemas.microsoft.com/office/drawing/2014/main" id="{DB72880B-AEAD-196C-0715-91B527BD2668}"/>
              </a:ext>
            </a:extLst>
          </p:cNvPr>
          <p:cNvSpPr/>
          <p:nvPr userDrawn="1"/>
        </p:nvSpPr>
        <p:spPr>
          <a:xfrm>
            <a:off x="321733" y="4758374"/>
            <a:ext cx="11527515" cy="1748562"/>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3EBCA5AC-C8BF-B7FA-04BB-F8A5A14F6F64}"/>
              </a:ext>
            </a:extLst>
          </p:cNvPr>
          <p:cNvSpPr/>
          <p:nvPr userDrawn="1"/>
        </p:nvSpPr>
        <p:spPr>
          <a:xfrm>
            <a:off x="337456" y="351064"/>
            <a:ext cx="11511792" cy="4284068"/>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497764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ith Picture 13">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95527" y="4336837"/>
            <a:ext cx="3739896" cy="1863698"/>
          </a:xfrm>
        </p:spPr>
        <p:txBody>
          <a:bodyPr anchor="ctr">
            <a:normAutofit/>
          </a:bodyPr>
          <a:lstStyle>
            <a:lvl1pPr>
              <a:defRPr sz="3200"/>
            </a:lvl1pPr>
          </a:lstStyle>
          <a:p>
            <a:r>
              <a:rPr lang="en-US" dirty="0"/>
              <a:t>Click to edit Master title style</a:t>
            </a:r>
          </a:p>
        </p:txBody>
      </p:sp>
      <p:sp>
        <p:nvSpPr>
          <p:cNvPr id="15" name="Picture Placeholder 10">
            <a:extLst>
              <a:ext uri="{FF2B5EF4-FFF2-40B4-BE49-F238E27FC236}">
                <a16:creationId xmlns:a16="http://schemas.microsoft.com/office/drawing/2014/main" id="{590F4507-3E12-8BCC-96C4-5E91E00DE057}"/>
              </a:ext>
            </a:extLst>
          </p:cNvPr>
          <p:cNvSpPr>
            <a:spLocks noGrp="1"/>
          </p:cNvSpPr>
          <p:nvPr>
            <p:ph type="pic" sz="quarter" idx="18"/>
          </p:nvPr>
        </p:nvSpPr>
        <p:spPr>
          <a:xfrm>
            <a:off x="348996" y="358671"/>
            <a:ext cx="11494008" cy="3547872"/>
          </a:xfrm>
          <a:blipFill dpi="0" rotWithShape="1">
            <a:blip r:embed="rId2" cstate="email">
              <a:alphaModFix amt="50000"/>
              <a:extLst>
                <a:ext uri="{28A0092B-C50C-407E-A947-70E740481C1C}">
                  <a14:useLocalDpi xmlns:a14="http://schemas.microsoft.com/office/drawing/2010/main"/>
                </a:ext>
              </a:extLst>
            </a:blip>
            <a:srcRect/>
            <a:stretch>
              <a:fillRect/>
            </a:stretch>
          </a:blipFill>
          <a:ln w="19050">
            <a:noFill/>
            <a:miter lim="800000"/>
          </a:ln>
        </p:spPr>
        <p:txBody>
          <a:bodyPr/>
          <a:lstStyle/>
          <a:p>
            <a:r>
              <a:rPr lang="en-US" dirty="0"/>
              <a:t>Click icon to add picture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49240" y="4336837"/>
            <a:ext cx="6041938" cy="1863698"/>
          </a:xfrm>
        </p:spPr>
        <p:txBody>
          <a:bodyPr anchor="ctr">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3D736FE-15B3-4F20-9261-F868C8825F0F}" type="datetime1">
              <a:rPr lang="en-US" smtClean="0"/>
              <a:t>7/13/2025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16" name="Rectangle 15">
            <a:extLst>
              <a:ext uri="{FF2B5EF4-FFF2-40B4-BE49-F238E27FC236}">
                <a16:creationId xmlns:a16="http://schemas.microsoft.com/office/drawing/2014/main" id="{DB72880B-AEAD-196C-0715-91B527BD2668}"/>
              </a:ext>
            </a:extLst>
          </p:cNvPr>
          <p:cNvSpPr/>
          <p:nvPr userDrawn="1"/>
        </p:nvSpPr>
        <p:spPr>
          <a:xfrm>
            <a:off x="337456" y="4038600"/>
            <a:ext cx="11527515" cy="2468336"/>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D5541655-3554-4192-AE10-BB95B2B3FCA7}"/>
              </a:ext>
            </a:extLst>
          </p:cNvPr>
          <p:cNvSpPr/>
          <p:nvPr userDrawn="1"/>
        </p:nvSpPr>
        <p:spPr>
          <a:xfrm>
            <a:off x="339852" y="351064"/>
            <a:ext cx="11512296" cy="3563087"/>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684438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with Picture 14">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474077" y="1240971"/>
            <a:ext cx="3277536" cy="963033"/>
          </a:xfrm>
        </p:spPr>
        <p:txBody>
          <a:bodyPr anchor="ctr">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100662" y="1240971"/>
            <a:ext cx="5614213" cy="963033"/>
          </a:xfrm>
        </p:spPr>
        <p:txBody>
          <a:bodyPr>
            <a:norm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11">
            <a:extLst>
              <a:ext uri="{FF2B5EF4-FFF2-40B4-BE49-F238E27FC236}">
                <a16:creationId xmlns:a16="http://schemas.microsoft.com/office/drawing/2014/main" id="{4618C02D-A34B-FCF5-74D5-2AC6F33031B7}"/>
              </a:ext>
            </a:extLst>
          </p:cNvPr>
          <p:cNvSpPr>
            <a:spLocks noGrp="1"/>
          </p:cNvSpPr>
          <p:nvPr>
            <p:ph type="pic" sz="quarter" idx="15"/>
          </p:nvPr>
        </p:nvSpPr>
        <p:spPr>
          <a:xfrm>
            <a:off x="1126236" y="2719146"/>
            <a:ext cx="9921240" cy="3255264"/>
          </a:xfrm>
          <a:blipFill dpi="0" rotWithShape="1">
            <a:blip r:embed="rId2" cstate="email">
              <a:alphaModFix amt="5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4" name="Date Placeholder 4">
            <a:extLst>
              <a:ext uri="{FF2B5EF4-FFF2-40B4-BE49-F238E27FC236}">
                <a16:creationId xmlns:a16="http://schemas.microsoft.com/office/drawing/2014/main" id="{792CFC36-C3EC-5779-AB81-CC4B05A48734}"/>
              </a:ext>
            </a:extLst>
          </p:cNvPr>
          <p:cNvSpPr>
            <a:spLocks noGrp="1"/>
          </p:cNvSpPr>
          <p:nvPr>
            <p:ph type="dt" sz="half" idx="10"/>
          </p:nvPr>
        </p:nvSpPr>
        <p:spPr>
          <a:xfrm>
            <a:off x="612647" y="6498770"/>
            <a:ext cx="3494314" cy="359229"/>
          </a:xfrm>
        </p:spPr>
        <p:txBody>
          <a:bodyPr/>
          <a:lstStyle/>
          <a:p>
            <a:fld id="{838E7C52-89A1-4FAF-9408-82A97F69BEE9}" type="datetime1">
              <a:rPr lang="en-US" smtClean="0"/>
              <a:t>7/13/2025</a:t>
            </a:fld>
            <a:endParaRPr lang="en-US" dirty="0"/>
          </a:p>
        </p:txBody>
      </p:sp>
      <p:sp>
        <p:nvSpPr>
          <p:cNvPr id="10" name="Footer Placeholder 5">
            <a:extLst>
              <a:ext uri="{FF2B5EF4-FFF2-40B4-BE49-F238E27FC236}">
                <a16:creationId xmlns:a16="http://schemas.microsoft.com/office/drawing/2014/main" id="{1B647595-A471-5DA6-9074-5DACBEE5D8D2}"/>
              </a:ext>
            </a:extLst>
          </p:cNvPr>
          <p:cNvSpPr>
            <a:spLocks noGrp="1"/>
          </p:cNvSpPr>
          <p:nvPr>
            <p:ph type="ftr" sz="quarter" idx="11"/>
          </p:nvPr>
        </p:nvSpPr>
        <p:spPr>
          <a:xfrm>
            <a:off x="8085041" y="6498770"/>
            <a:ext cx="2805405" cy="359229"/>
          </a:xfrm>
        </p:spPr>
        <p:txBody>
          <a:bodyPr/>
          <a:lstStyle/>
          <a:p>
            <a:r>
              <a:rPr lang="en-US" dirty="0"/>
              <a:t>Sample Footer Text</a:t>
            </a:r>
          </a:p>
        </p:txBody>
      </p:sp>
      <p:sp>
        <p:nvSpPr>
          <p:cNvPr id="12" name="Slide Number Placeholder 6">
            <a:extLst>
              <a:ext uri="{FF2B5EF4-FFF2-40B4-BE49-F238E27FC236}">
                <a16:creationId xmlns:a16="http://schemas.microsoft.com/office/drawing/2014/main" id="{48F12117-D5D7-397C-88DD-6C7EC5A41539}"/>
              </a:ext>
            </a:extLst>
          </p:cNvPr>
          <p:cNvSpPr>
            <a:spLocks noGrp="1"/>
          </p:cNvSpPr>
          <p:nvPr>
            <p:ph type="sldNum" sz="quarter" idx="12"/>
          </p:nvPr>
        </p:nvSpPr>
        <p:spPr>
          <a:xfrm>
            <a:off x="10840682" y="6498770"/>
            <a:ext cx="429207" cy="359229"/>
          </a:xfrm>
        </p:spPr>
        <p:txBody>
          <a:bodyPr/>
          <a:lstStyle/>
          <a:p>
            <a:fld id="{CC057153-B650-4DEB-B370-79DDCFDCE934}" type="slidenum">
              <a:rPr lang="en-US" smtClean="0"/>
              <a:t>‹#›</a:t>
            </a:fld>
            <a:endParaRPr lang="en-US" dirty="0"/>
          </a:p>
        </p:txBody>
      </p:sp>
      <p:sp>
        <p:nvSpPr>
          <p:cNvPr id="5" name="Rectangle 4">
            <a:extLst>
              <a:ext uri="{FF2B5EF4-FFF2-40B4-BE49-F238E27FC236}">
                <a16:creationId xmlns:a16="http://schemas.microsoft.com/office/drawing/2014/main" id="{34FFC3B9-6393-BD5E-CBA3-4236EA91FEE4}"/>
              </a:ext>
            </a:extLst>
          </p:cNvPr>
          <p:cNvSpPr/>
          <p:nvPr userDrawn="1"/>
        </p:nvSpPr>
        <p:spPr>
          <a:xfrm>
            <a:off x="1121981" y="874987"/>
            <a:ext cx="9941944" cy="1677713"/>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F761AA9-46EF-A61A-5772-FE92633CC2A2}"/>
              </a:ext>
            </a:extLst>
          </p:cNvPr>
          <p:cNvSpPr/>
          <p:nvPr userDrawn="1"/>
        </p:nvSpPr>
        <p:spPr>
          <a:xfrm>
            <a:off x="1126236" y="2710002"/>
            <a:ext cx="9939528" cy="3273552"/>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432255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Picture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6" y="603504"/>
            <a:ext cx="10972802" cy="970463"/>
          </a:xfrm>
        </p:spPr>
        <p:txBody>
          <a:bodyPr anchor="ctr"/>
          <a:lstStyle/>
          <a:p>
            <a:r>
              <a:rPr lang="en-US" dirty="0"/>
              <a:t>Click to edit Master title style</a:t>
            </a:r>
          </a:p>
        </p:txBody>
      </p:sp>
      <p:sp>
        <p:nvSpPr>
          <p:cNvPr id="15" name="Picture Placeholder 14">
            <a:extLst>
              <a:ext uri="{FF2B5EF4-FFF2-40B4-BE49-F238E27FC236}">
                <a16:creationId xmlns:a16="http://schemas.microsoft.com/office/drawing/2014/main" id="{689C2E73-8CB7-AB0A-D373-D9BCBE160AE9}"/>
              </a:ext>
            </a:extLst>
          </p:cNvPr>
          <p:cNvSpPr>
            <a:spLocks noGrp="1"/>
          </p:cNvSpPr>
          <p:nvPr>
            <p:ph type="pic" sz="quarter" idx="15"/>
          </p:nvPr>
        </p:nvSpPr>
        <p:spPr>
          <a:xfrm>
            <a:off x="354740" y="1944079"/>
            <a:ext cx="6391656" cy="4553712"/>
          </a:xfrm>
          <a:blipFill dpi="0" rotWithShape="1">
            <a:blip r:embed="rId2" cstate="email">
              <a:alphaModFix amt="5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158567" y="2235200"/>
            <a:ext cx="4420788" cy="395816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E1E31391-F4B8-4A23-8935-365F41031646}" type="datetime1">
              <a:rPr lang="en-US" smtClean="0"/>
              <a:t>7/13/2025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Rectangle 2">
            <a:extLst>
              <a:ext uri="{FF2B5EF4-FFF2-40B4-BE49-F238E27FC236}">
                <a16:creationId xmlns:a16="http://schemas.microsoft.com/office/drawing/2014/main" id="{3A30DF84-4A5D-63C5-1700-34F6AA007632}"/>
              </a:ext>
            </a:extLst>
          </p:cNvPr>
          <p:cNvSpPr/>
          <p:nvPr userDrawn="1"/>
        </p:nvSpPr>
        <p:spPr>
          <a:xfrm flipV="1">
            <a:off x="337457" y="351062"/>
            <a:ext cx="11512296" cy="1465037"/>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079E6EAC-5CB1-AF25-6E5B-8E37D120C9B3}"/>
              </a:ext>
            </a:extLst>
          </p:cNvPr>
          <p:cNvSpPr/>
          <p:nvPr userDrawn="1"/>
        </p:nvSpPr>
        <p:spPr>
          <a:xfrm>
            <a:off x="339852" y="1929406"/>
            <a:ext cx="6421432" cy="4577529"/>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153CEAA-92AB-A832-438A-7F6ACCDFE1B4}"/>
              </a:ext>
            </a:extLst>
          </p:cNvPr>
          <p:cNvSpPr/>
          <p:nvPr userDrawn="1"/>
        </p:nvSpPr>
        <p:spPr>
          <a:xfrm>
            <a:off x="6874592" y="1929406"/>
            <a:ext cx="4975161" cy="4577529"/>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395164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ith Picture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99599"/>
            <a:ext cx="4672584" cy="1453896"/>
          </a:xfrm>
        </p:spPr>
        <p:txBody>
          <a:bodyPr>
            <a:normAutofit/>
          </a:bodyPr>
          <a:lstStyle>
            <a:lvl1pPr>
              <a:defRPr sz="3600"/>
            </a:lvl1pPr>
          </a:lstStyle>
          <a:p>
            <a:r>
              <a:rPr lang="en-US" dirty="0"/>
              <a:t>Click to edit Master title style</a:t>
            </a:r>
          </a:p>
        </p:txBody>
      </p:sp>
      <p:sp>
        <p:nvSpPr>
          <p:cNvPr id="12" name="Picture Placeholder 11">
            <a:extLst>
              <a:ext uri="{FF2B5EF4-FFF2-40B4-BE49-F238E27FC236}">
                <a16:creationId xmlns:a16="http://schemas.microsoft.com/office/drawing/2014/main" id="{4FE3DA23-DE55-6AE0-AF3B-E9803246C7CD}"/>
              </a:ext>
            </a:extLst>
          </p:cNvPr>
          <p:cNvSpPr>
            <a:spLocks noGrp="1"/>
          </p:cNvSpPr>
          <p:nvPr>
            <p:ph type="pic" sz="quarter" idx="15"/>
          </p:nvPr>
        </p:nvSpPr>
        <p:spPr>
          <a:xfrm>
            <a:off x="349324" y="2423719"/>
            <a:ext cx="5175504" cy="4069080"/>
          </a:xfrm>
          <a:blipFill>
            <a:blip r:embed="rId2" cstate="email">
              <a:alphaModFix amt="50000"/>
              <a:extLst>
                <a:ext uri="{28A0092B-C50C-407E-A947-70E740481C1C}">
                  <a14:useLocalDpi xmlns:a14="http://schemas.microsoft.com/office/drawing/2010/main"/>
                </a:ext>
              </a:extLst>
            </a:blip>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5937402" y="599600"/>
            <a:ext cx="5633165" cy="56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EE8507B-3789-49BC-A5B5-D3B2B10E5F24}" type="datetime1">
              <a:rPr lang="en-US" smtClean="0"/>
              <a:t>7/13/2025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Rectangle 2">
            <a:extLst>
              <a:ext uri="{FF2B5EF4-FFF2-40B4-BE49-F238E27FC236}">
                <a16:creationId xmlns:a16="http://schemas.microsoft.com/office/drawing/2014/main" id="{2125B15E-907B-22E5-9483-591409F1460D}"/>
              </a:ext>
            </a:extLst>
          </p:cNvPr>
          <p:cNvSpPr/>
          <p:nvPr userDrawn="1"/>
        </p:nvSpPr>
        <p:spPr>
          <a:xfrm flipV="1">
            <a:off x="337457" y="351059"/>
            <a:ext cx="5199238" cy="1939829"/>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44643D3-05AA-D000-6F70-B39D3E837EF5}"/>
              </a:ext>
            </a:extLst>
          </p:cNvPr>
          <p:cNvSpPr/>
          <p:nvPr userDrawn="1"/>
        </p:nvSpPr>
        <p:spPr>
          <a:xfrm>
            <a:off x="5665293" y="351065"/>
            <a:ext cx="6189249"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07DB142-72B7-699F-6F87-2EFB2EBF3B22}"/>
              </a:ext>
            </a:extLst>
          </p:cNvPr>
          <p:cNvSpPr/>
          <p:nvPr userDrawn="1"/>
        </p:nvSpPr>
        <p:spPr>
          <a:xfrm flipV="1">
            <a:off x="337457" y="2409583"/>
            <a:ext cx="5199238" cy="4097352"/>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514200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with Picture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99599"/>
            <a:ext cx="3946824" cy="1453896"/>
          </a:xfrm>
        </p:spPr>
        <p:txBody>
          <a:bodyPr>
            <a:normAutofit/>
          </a:bodyPr>
          <a:lstStyle>
            <a:lvl1pPr>
              <a:defRPr sz="3200"/>
            </a:lvl1pPr>
          </a:lstStyle>
          <a:p>
            <a:r>
              <a:rPr lang="en-US" dirty="0"/>
              <a:t>Click to edit Master title style</a:t>
            </a:r>
          </a:p>
        </p:txBody>
      </p:sp>
      <p:sp>
        <p:nvSpPr>
          <p:cNvPr id="12" name="Picture Placeholder 11">
            <a:extLst>
              <a:ext uri="{FF2B5EF4-FFF2-40B4-BE49-F238E27FC236}">
                <a16:creationId xmlns:a16="http://schemas.microsoft.com/office/drawing/2014/main" id="{4FE3DA23-DE55-6AE0-AF3B-E9803246C7CD}"/>
              </a:ext>
            </a:extLst>
          </p:cNvPr>
          <p:cNvSpPr>
            <a:spLocks noGrp="1"/>
          </p:cNvSpPr>
          <p:nvPr>
            <p:ph type="pic" sz="quarter" idx="15"/>
          </p:nvPr>
        </p:nvSpPr>
        <p:spPr>
          <a:xfrm>
            <a:off x="349324" y="2423719"/>
            <a:ext cx="4476676" cy="4069080"/>
          </a:xfrm>
          <a:blipFill dpi="0" rotWithShape="1">
            <a:blip r:embed="rId2" cstate="email">
              <a:alphaModFix amt="5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5220382" y="599600"/>
            <a:ext cx="6350185" cy="56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EE8507B-3789-49BC-A5B5-D3B2B10E5F24}" type="datetime1">
              <a:rPr lang="en-US" smtClean="0"/>
              <a:t>7/13/2025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Rectangle 2">
            <a:extLst>
              <a:ext uri="{FF2B5EF4-FFF2-40B4-BE49-F238E27FC236}">
                <a16:creationId xmlns:a16="http://schemas.microsoft.com/office/drawing/2014/main" id="{2125B15E-907B-22E5-9483-591409F1460D}"/>
              </a:ext>
            </a:extLst>
          </p:cNvPr>
          <p:cNvSpPr/>
          <p:nvPr userDrawn="1"/>
        </p:nvSpPr>
        <p:spPr>
          <a:xfrm flipV="1">
            <a:off x="337457" y="351058"/>
            <a:ext cx="4488543" cy="1939829"/>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44643D3-05AA-D000-6F70-B39D3E837EF5}"/>
              </a:ext>
            </a:extLst>
          </p:cNvPr>
          <p:cNvSpPr/>
          <p:nvPr userDrawn="1"/>
        </p:nvSpPr>
        <p:spPr>
          <a:xfrm>
            <a:off x="4939611" y="351065"/>
            <a:ext cx="6914932"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07DB142-72B7-699F-6F87-2EFB2EBF3B22}"/>
              </a:ext>
            </a:extLst>
          </p:cNvPr>
          <p:cNvSpPr/>
          <p:nvPr userDrawn="1"/>
        </p:nvSpPr>
        <p:spPr>
          <a:xfrm flipV="1">
            <a:off x="337457" y="2409583"/>
            <a:ext cx="4497205" cy="4097352"/>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8611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with Picture 18">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817441" y="1359777"/>
            <a:ext cx="5880761" cy="1107198"/>
          </a:xfrm>
        </p:spPr>
        <p:txBody>
          <a:bodyPr anchor="t">
            <a:normAutofit/>
          </a:bodyPr>
          <a:lstStyle>
            <a:lvl1pPr algn="l">
              <a:defRPr sz="4000"/>
            </a:lvl1pPr>
          </a:lstStyle>
          <a:p>
            <a:r>
              <a:rPr lang="en-US" dirty="0"/>
              <a:t>Click to edit Master title style</a:t>
            </a:r>
          </a:p>
        </p:txBody>
      </p:sp>
      <p:sp>
        <p:nvSpPr>
          <p:cNvPr id="4" name="Picture Placeholder 10">
            <a:extLst>
              <a:ext uri="{FF2B5EF4-FFF2-40B4-BE49-F238E27FC236}">
                <a16:creationId xmlns:a16="http://schemas.microsoft.com/office/drawing/2014/main" id="{6C1007D4-EB2E-ECF2-5254-C510166F0A92}"/>
              </a:ext>
            </a:extLst>
          </p:cNvPr>
          <p:cNvSpPr>
            <a:spLocks noGrp="1"/>
          </p:cNvSpPr>
          <p:nvPr>
            <p:ph type="pic" sz="quarter" idx="15"/>
          </p:nvPr>
        </p:nvSpPr>
        <p:spPr>
          <a:xfrm>
            <a:off x="1152328" y="886968"/>
            <a:ext cx="3197543" cy="5084064"/>
          </a:xfrm>
          <a:blipFill dpi="0" rotWithShape="1">
            <a:blip r:embed="rId2" cstate="email">
              <a:alphaModFix amt="50000"/>
              <a:extLst>
                <a:ext uri="{28A0092B-C50C-407E-A947-70E740481C1C}">
                  <a14:useLocalDpi xmlns:a14="http://schemas.microsoft.com/office/drawing/2010/main"/>
                </a:ext>
              </a:extLst>
            </a:blip>
            <a:srcRect/>
            <a:stretch>
              <a:fillRect/>
            </a:stretch>
          </a:blipFill>
          <a:ln w="19050">
            <a:noFill/>
            <a:miter lim="800000"/>
          </a:ln>
        </p:spPr>
        <p:txBody>
          <a:bodyPr/>
          <a:lstStyle/>
          <a:p>
            <a:r>
              <a:rPr lang="en-US" dirty="0"/>
              <a:t>Click icon to add picture</a:t>
            </a:r>
          </a:p>
        </p:txBody>
      </p:sp>
      <p:sp>
        <p:nvSpPr>
          <p:cNvPr id="12" name="Content Placeholder 7">
            <a:extLst>
              <a:ext uri="{FF2B5EF4-FFF2-40B4-BE49-F238E27FC236}">
                <a16:creationId xmlns:a16="http://schemas.microsoft.com/office/drawing/2014/main" id="{B6F7D1A1-060A-C0EF-7365-61C0D96F440D}"/>
              </a:ext>
            </a:extLst>
          </p:cNvPr>
          <p:cNvSpPr>
            <a:spLocks noGrp="1"/>
          </p:cNvSpPr>
          <p:nvPr>
            <p:ph sz="quarter" idx="13"/>
          </p:nvPr>
        </p:nvSpPr>
        <p:spPr>
          <a:xfrm>
            <a:off x="4817441" y="2631072"/>
            <a:ext cx="5880761" cy="3060281"/>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2A1944F5-72DB-5388-391B-5DC34BAD29A9}"/>
              </a:ext>
            </a:extLst>
          </p:cNvPr>
          <p:cNvSpPr/>
          <p:nvPr/>
        </p:nvSpPr>
        <p:spPr>
          <a:xfrm>
            <a:off x="4465346" y="874986"/>
            <a:ext cx="6584950" cy="5111496"/>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BD322761-AD97-5EDC-DC4F-22AC765F3FE3}"/>
              </a:ext>
            </a:extLst>
          </p:cNvPr>
          <p:cNvSpPr>
            <a:spLocks noGrp="1"/>
          </p:cNvSpPr>
          <p:nvPr>
            <p:ph type="dt" sz="half" idx="10"/>
          </p:nvPr>
        </p:nvSpPr>
        <p:spPr>
          <a:xfrm>
            <a:off x="612647" y="6498770"/>
            <a:ext cx="3494314" cy="359229"/>
          </a:xfrm>
        </p:spPr>
        <p:txBody>
          <a:bodyPr/>
          <a:lstStyle/>
          <a:p>
            <a:fld id="{080CD416-224D-4632-8302-C1A0B05C0690}" type="datetime1">
              <a:rPr lang="en-US" smtClean="0"/>
              <a:t>7/13/2025</a:t>
            </a:fld>
            <a:endParaRPr lang="en-US" dirty="0"/>
          </a:p>
        </p:txBody>
      </p:sp>
      <p:sp>
        <p:nvSpPr>
          <p:cNvPr id="8" name="Footer Placeholder 4">
            <a:extLst>
              <a:ext uri="{FF2B5EF4-FFF2-40B4-BE49-F238E27FC236}">
                <a16:creationId xmlns:a16="http://schemas.microsoft.com/office/drawing/2014/main" id="{53B1E02D-FA19-7D3D-06D7-B239D7211563}"/>
              </a:ext>
            </a:extLst>
          </p:cNvPr>
          <p:cNvSpPr>
            <a:spLocks noGrp="1"/>
          </p:cNvSpPr>
          <p:nvPr>
            <p:ph type="ftr" sz="quarter" idx="11"/>
          </p:nvPr>
        </p:nvSpPr>
        <p:spPr>
          <a:xfrm>
            <a:off x="8085041" y="6498770"/>
            <a:ext cx="2805405" cy="359229"/>
          </a:xfrm>
        </p:spPr>
        <p:txBody>
          <a:bodyPr/>
          <a:lstStyle/>
          <a:p>
            <a:r>
              <a:rPr lang="en-US" dirty="0"/>
              <a:t>Sample Footer Text</a:t>
            </a:r>
          </a:p>
        </p:txBody>
      </p:sp>
      <p:sp>
        <p:nvSpPr>
          <p:cNvPr id="9" name="Slide Number Placeholder 5">
            <a:extLst>
              <a:ext uri="{FF2B5EF4-FFF2-40B4-BE49-F238E27FC236}">
                <a16:creationId xmlns:a16="http://schemas.microsoft.com/office/drawing/2014/main" id="{E68603D8-B4FF-4EEF-D7E4-C16EE2147064}"/>
              </a:ext>
            </a:extLst>
          </p:cNvPr>
          <p:cNvSpPr>
            <a:spLocks noGrp="1"/>
          </p:cNvSpPr>
          <p:nvPr>
            <p:ph type="sldNum" sz="quarter" idx="12"/>
          </p:nvPr>
        </p:nvSpPr>
        <p:spPr>
          <a:xfrm>
            <a:off x="10840682" y="6498770"/>
            <a:ext cx="429207" cy="359229"/>
          </a:xfrm>
        </p:spPr>
        <p:txBody>
          <a:bodyPr/>
          <a:lstStyle/>
          <a:p>
            <a:fld id="{CC057153-B650-4DEB-B370-79DDCFDCE934}" type="slidenum">
              <a:rPr lang="en-US" smtClean="0"/>
              <a:t>‹#›</a:t>
            </a:fld>
            <a:endParaRPr lang="en-US" dirty="0"/>
          </a:p>
        </p:txBody>
      </p:sp>
      <p:sp>
        <p:nvSpPr>
          <p:cNvPr id="5" name="Rectangle 4">
            <a:extLst>
              <a:ext uri="{FF2B5EF4-FFF2-40B4-BE49-F238E27FC236}">
                <a16:creationId xmlns:a16="http://schemas.microsoft.com/office/drawing/2014/main" id="{92267190-6BE3-1105-A47B-925C2188D8D4}"/>
              </a:ext>
            </a:extLst>
          </p:cNvPr>
          <p:cNvSpPr/>
          <p:nvPr userDrawn="1"/>
        </p:nvSpPr>
        <p:spPr>
          <a:xfrm>
            <a:off x="1141704" y="874986"/>
            <a:ext cx="3218791" cy="5108027"/>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147396583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Number Large">
    <p:bg>
      <p:bgPr>
        <a:solidFill>
          <a:schemeClr val="accent2"/>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1C9C9AC-231F-A3D9-52AE-E521803C4945}"/>
              </a:ext>
            </a:extLst>
          </p:cNvPr>
          <p:cNvSpPr>
            <a:spLocks noGrp="1"/>
          </p:cNvSpPr>
          <p:nvPr>
            <p:ph type="title"/>
          </p:nvPr>
        </p:nvSpPr>
        <p:spPr>
          <a:xfrm>
            <a:off x="1601723" y="4669972"/>
            <a:ext cx="8988551" cy="1088572"/>
          </a:xfrm>
        </p:spPr>
        <p:txBody>
          <a:bodyPr>
            <a:normAutofit/>
          </a:bodyPr>
          <a:lstStyle>
            <a:lvl1pPr algn="l">
              <a:lnSpc>
                <a:spcPct val="110000"/>
              </a:lnSpc>
              <a:defRPr sz="1800" b="0">
                <a:solidFill>
                  <a:schemeClr val="tx1"/>
                </a:solidFill>
                <a:latin typeface="+mn-lt"/>
              </a:defRPr>
            </a:lvl1pPr>
          </a:lstStyle>
          <a:p>
            <a:r>
              <a:rPr lang="en-US" dirty="0"/>
              <a:t>Click to edit Master title style</a:t>
            </a:r>
          </a:p>
        </p:txBody>
      </p:sp>
      <p:sp>
        <p:nvSpPr>
          <p:cNvPr id="11" name="Content Placeholder 6">
            <a:extLst>
              <a:ext uri="{FF2B5EF4-FFF2-40B4-BE49-F238E27FC236}">
                <a16:creationId xmlns:a16="http://schemas.microsoft.com/office/drawing/2014/main" id="{55D2680C-5363-8F4B-6FB7-E51E9E05C988}"/>
              </a:ext>
            </a:extLst>
          </p:cNvPr>
          <p:cNvSpPr>
            <a:spLocks noGrp="1"/>
          </p:cNvSpPr>
          <p:nvPr>
            <p:ph sz="quarter" idx="13" hasCustomPrompt="1"/>
          </p:nvPr>
        </p:nvSpPr>
        <p:spPr>
          <a:xfrm>
            <a:off x="1601724" y="1398813"/>
            <a:ext cx="8988552" cy="3145973"/>
          </a:xfrm>
        </p:spPr>
        <p:txBody>
          <a:bodyPr anchor="b">
            <a:normAutofit/>
          </a:bodyPr>
          <a:lstStyle>
            <a:lvl1pPr marL="0" indent="0" algn="l">
              <a:lnSpc>
                <a:spcPct val="90000"/>
              </a:lnSpc>
              <a:buNone/>
              <a:defRPr sz="19300" b="1">
                <a:solidFill>
                  <a:schemeClr val="tx1"/>
                </a:solidFill>
                <a:latin typeface="+mj-lt"/>
              </a:defRPr>
            </a:lvl1pPr>
          </a:lstStyle>
          <a:p>
            <a:pPr lvl="0"/>
            <a:r>
              <a:rPr lang="en-US" dirty="0"/>
              <a: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p>
            <a:fld id="{D6F51461-EBBE-4007-A7FA-8D550B1815C8}" type="datetime1">
              <a:rPr lang="en-US" smtClean="0"/>
              <a:t>7/13/2025</a:t>
            </a:fld>
            <a:endParaRPr lang="en-US" dirty="0"/>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2" name="Rectangle 1">
            <a:extLst>
              <a:ext uri="{FF2B5EF4-FFF2-40B4-BE49-F238E27FC236}">
                <a16:creationId xmlns:a16="http://schemas.microsoft.com/office/drawing/2014/main" id="{CD0DE2B7-EB22-2F5C-EF67-76C44224FDB5}"/>
              </a:ext>
            </a:extLst>
          </p:cNvPr>
          <p:cNvSpPr/>
          <p:nvPr/>
        </p:nvSpPr>
        <p:spPr>
          <a:xfrm>
            <a:off x="1121981" y="874987"/>
            <a:ext cx="9941944" cy="5108027"/>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3411833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Number Large 2">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1601723" y="4669972"/>
            <a:ext cx="8988551" cy="832346"/>
          </a:xfrm>
        </p:spPr>
        <p:txBody>
          <a:bodyPr>
            <a:normAutofit/>
          </a:bodyPr>
          <a:lstStyle>
            <a:lvl1pPr algn="ctr">
              <a:lnSpc>
                <a:spcPct val="110000"/>
              </a:lnSpc>
              <a:defRPr sz="1800" b="0">
                <a:solidFill>
                  <a:schemeClr val="tx1"/>
                </a:solidFill>
                <a:latin typeface="+mn-lt"/>
              </a:defRPr>
            </a:lvl1pPr>
          </a:lstStyle>
          <a:p>
            <a:r>
              <a:rPr lang="en-US" dirty="0"/>
              <a:t>Click to edit Master title style</a:t>
            </a:r>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1601724" y="1398813"/>
            <a:ext cx="8988552" cy="3145973"/>
          </a:xfrm>
        </p:spPr>
        <p:txBody>
          <a:bodyPr anchor="b">
            <a:normAutofit/>
          </a:bodyPr>
          <a:lstStyle>
            <a:lvl1pPr marL="0" indent="0" algn="ctr">
              <a:lnSpc>
                <a:spcPct val="90000"/>
              </a:lnSpc>
              <a:buNone/>
              <a:defRPr sz="19300" b="1">
                <a:solidFill>
                  <a:schemeClr val="tx1"/>
                </a:solidFill>
                <a:latin typeface="+mj-lt"/>
              </a:defRPr>
            </a:lvl1pPr>
          </a:lstStyle>
          <a:p>
            <a:pPr lvl="0"/>
            <a:r>
              <a:rPr lang="en-US" dirty="0"/>
              <a: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p>
            <a:fld id="{B57145D9-E600-48F3-8D60-FBB32619D4B7}" type="datetime1">
              <a:rPr lang="en-US" smtClean="0"/>
              <a:t>7/13/2025</a:t>
            </a:fld>
            <a:endParaRPr lang="en-US" dirty="0"/>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6" name="Rectangle 5">
            <a:extLst>
              <a:ext uri="{FF2B5EF4-FFF2-40B4-BE49-F238E27FC236}">
                <a16:creationId xmlns:a16="http://schemas.microsoft.com/office/drawing/2014/main" id="{AF5D0C1F-1910-D1D3-C257-A50E730FB8BC}"/>
              </a:ext>
            </a:extLst>
          </p:cNvPr>
          <p:cNvSpPr/>
          <p:nvPr/>
        </p:nvSpPr>
        <p:spPr>
          <a:xfrm>
            <a:off x="1121981" y="874987"/>
            <a:ext cx="9941944" cy="5108027"/>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14993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ith Picture 3">
    <p:bg>
      <p:bgPr>
        <a:solidFill>
          <a:schemeClr val="accent4"/>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643E122-5107-B335-7270-B6C7A8395D86}"/>
              </a:ext>
            </a:extLst>
          </p:cNvPr>
          <p:cNvSpPr/>
          <p:nvPr userDrawn="1"/>
        </p:nvSpPr>
        <p:spPr>
          <a:xfrm>
            <a:off x="5744782" y="351064"/>
            <a:ext cx="6104466" cy="615587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819301" y="840278"/>
            <a:ext cx="4337407" cy="3739896"/>
          </a:xfrm>
        </p:spPr>
        <p:txBody>
          <a:bodyPr anchor="t">
            <a:normAutofit/>
          </a:bodyPr>
          <a:lstStyle>
            <a:lvl1pPr algn="l">
              <a:defRPr sz="52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819300" y="4668118"/>
            <a:ext cx="4337407" cy="138074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Picture Placeholder 10">
            <a:extLst>
              <a:ext uri="{FF2B5EF4-FFF2-40B4-BE49-F238E27FC236}">
                <a16:creationId xmlns:a16="http://schemas.microsoft.com/office/drawing/2014/main" id="{710F4B22-F5AC-7D33-7A84-7B2436EFDEFA}"/>
              </a:ext>
            </a:extLst>
          </p:cNvPr>
          <p:cNvSpPr>
            <a:spLocks noGrp="1"/>
          </p:cNvSpPr>
          <p:nvPr>
            <p:ph type="pic" sz="quarter" idx="18"/>
          </p:nvPr>
        </p:nvSpPr>
        <p:spPr>
          <a:xfrm>
            <a:off x="5752063" y="361188"/>
            <a:ext cx="6089904" cy="6135624"/>
          </a:xfrm>
          <a:blipFill dpi="0" rotWithShape="1">
            <a:blip r:embed="rId2" cstate="email">
              <a:alphaModFix amt="50000"/>
              <a:extLst>
                <a:ext uri="{28A0092B-C50C-407E-A947-70E740481C1C}">
                  <a14:useLocalDpi xmlns:a14="http://schemas.microsoft.com/office/drawing/2010/main"/>
                </a:ext>
              </a:extLst>
            </a:blip>
            <a:srcRect/>
            <a:stretch>
              <a:fillRect/>
            </a:stretch>
          </a:blipFill>
          <a:ln w="19050">
            <a:noFill/>
            <a:miter lim="800000"/>
          </a:ln>
        </p:spPr>
        <p:txBody>
          <a:bodyPr/>
          <a:lstStyle/>
          <a:p>
            <a:r>
              <a:rPr lang="en-US" dirty="0"/>
              <a:t>Click icon to add picture</a:t>
            </a:r>
          </a:p>
        </p:txBody>
      </p:sp>
      <p:sp>
        <p:nvSpPr>
          <p:cNvPr id="6" name="Rectangle 5">
            <a:extLst>
              <a:ext uri="{FF2B5EF4-FFF2-40B4-BE49-F238E27FC236}">
                <a16:creationId xmlns:a16="http://schemas.microsoft.com/office/drawing/2014/main" id="{45D7A0B5-D7C9-90BE-F505-E01F4D062E28}"/>
              </a:ext>
            </a:extLst>
          </p:cNvPr>
          <p:cNvSpPr/>
          <p:nvPr userDrawn="1"/>
        </p:nvSpPr>
        <p:spPr>
          <a:xfrm>
            <a:off x="337457" y="351065"/>
            <a:ext cx="5282687"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Date Placeholder 3">
            <a:extLst>
              <a:ext uri="{FF2B5EF4-FFF2-40B4-BE49-F238E27FC236}">
                <a16:creationId xmlns:a16="http://schemas.microsoft.com/office/drawing/2014/main" id="{01F41629-C05C-09F2-6087-F8836305BC83}"/>
              </a:ext>
            </a:extLst>
          </p:cNvPr>
          <p:cNvSpPr>
            <a:spLocks noGrp="1"/>
          </p:cNvSpPr>
          <p:nvPr>
            <p:ph type="dt" sz="half" idx="2"/>
          </p:nvPr>
        </p:nvSpPr>
        <p:spPr>
          <a:xfrm>
            <a:off x="612647" y="6498770"/>
            <a:ext cx="3494314" cy="359229"/>
          </a:xfrm>
          <a:prstGeom prst="rect">
            <a:avLst/>
          </a:prstGeom>
        </p:spPr>
        <p:txBody>
          <a:bodyPr vert="horz" lIns="91440" tIns="45720" rIns="91440" bIns="45720" rtlCol="0" anchor="ctr"/>
          <a:lstStyle>
            <a:lvl1pPr algn="l">
              <a:defRPr sz="900">
                <a:solidFill>
                  <a:schemeClr val="tx1"/>
                </a:solidFill>
              </a:defRPr>
            </a:lvl1pPr>
          </a:lstStyle>
          <a:p>
            <a:fld id="{CA325475-EA0F-49B2-A586-CC0D8CB91667}" type="datetime1">
              <a:rPr lang="en-US" smtClean="0"/>
              <a:t>7/13/2025</a:t>
            </a:fld>
            <a:endParaRPr lang="en-US" dirty="0"/>
          </a:p>
        </p:txBody>
      </p:sp>
      <p:sp>
        <p:nvSpPr>
          <p:cNvPr id="13" name="Footer Placeholder 4">
            <a:extLst>
              <a:ext uri="{FF2B5EF4-FFF2-40B4-BE49-F238E27FC236}">
                <a16:creationId xmlns:a16="http://schemas.microsoft.com/office/drawing/2014/main" id="{321E8832-F660-8A12-2B3C-B0368A84058A}"/>
              </a:ext>
            </a:extLst>
          </p:cNvPr>
          <p:cNvSpPr>
            <a:spLocks noGrp="1"/>
          </p:cNvSpPr>
          <p:nvPr>
            <p:ph type="ftr" sz="quarter" idx="3"/>
          </p:nvPr>
        </p:nvSpPr>
        <p:spPr>
          <a:xfrm>
            <a:off x="8085041" y="6498770"/>
            <a:ext cx="2805405" cy="359229"/>
          </a:xfrm>
          <a:prstGeom prst="rect">
            <a:avLst/>
          </a:prstGeom>
        </p:spPr>
        <p:txBody>
          <a:bodyPr vert="horz" lIns="91440" tIns="45720" rIns="91440" bIns="45720" rtlCol="0" anchor="ctr"/>
          <a:lstStyle>
            <a:lvl1pPr algn="r">
              <a:defRPr sz="900">
                <a:solidFill>
                  <a:schemeClr val="tx1"/>
                </a:solidFill>
              </a:defRPr>
            </a:lvl1pPr>
          </a:lstStyle>
          <a:p>
            <a:r>
              <a:rPr lang="en-US" dirty="0"/>
              <a:t>Sample Footer Text</a:t>
            </a:r>
          </a:p>
        </p:txBody>
      </p:sp>
      <p:sp>
        <p:nvSpPr>
          <p:cNvPr id="14" name="Slide Number Placeholder 5">
            <a:extLst>
              <a:ext uri="{FF2B5EF4-FFF2-40B4-BE49-F238E27FC236}">
                <a16:creationId xmlns:a16="http://schemas.microsoft.com/office/drawing/2014/main" id="{420AF754-B09E-920F-08CC-F9E9A98778D4}"/>
              </a:ext>
            </a:extLst>
          </p:cNvPr>
          <p:cNvSpPr>
            <a:spLocks noGrp="1"/>
          </p:cNvSpPr>
          <p:nvPr>
            <p:ph type="sldNum" sz="quarter" idx="4"/>
          </p:nvPr>
        </p:nvSpPr>
        <p:spPr>
          <a:xfrm>
            <a:off x="10840682" y="6498770"/>
            <a:ext cx="429207" cy="359229"/>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dirty="0"/>
          </a:p>
        </p:txBody>
      </p:sp>
    </p:spTree>
    <p:extLst>
      <p:ext uri="{BB962C8B-B14F-4D97-AF65-F5344CB8AC3E}">
        <p14:creationId xmlns:p14="http://schemas.microsoft.com/office/powerpoint/2010/main" val="290817289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Number Large 3">
    <p:bg>
      <p:bgPr>
        <a:solidFill>
          <a:schemeClr val="accent4"/>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9924E45-C895-43A4-5C38-357208F050D2}"/>
              </a:ext>
            </a:extLst>
          </p:cNvPr>
          <p:cNvSpPr>
            <a:spLocks noGrp="1"/>
          </p:cNvSpPr>
          <p:nvPr>
            <p:ph type="title"/>
          </p:nvPr>
        </p:nvSpPr>
        <p:spPr>
          <a:xfrm>
            <a:off x="1061213" y="4669972"/>
            <a:ext cx="10069575" cy="1088572"/>
          </a:xfrm>
        </p:spPr>
        <p:txBody>
          <a:bodyPr>
            <a:normAutofit/>
          </a:bodyPr>
          <a:lstStyle>
            <a:lvl1pPr algn="ctr">
              <a:lnSpc>
                <a:spcPct val="110000"/>
              </a:lnSpc>
              <a:defRPr sz="1800" b="0">
                <a:solidFill>
                  <a:schemeClr val="tx1"/>
                </a:solidFill>
                <a:latin typeface="+mn-lt"/>
              </a:defRPr>
            </a:lvl1pPr>
          </a:lstStyle>
          <a:p>
            <a:r>
              <a:rPr lang="en-US" dirty="0"/>
              <a:t>Click to edit Master title style</a:t>
            </a:r>
          </a:p>
        </p:txBody>
      </p:sp>
      <p:sp>
        <p:nvSpPr>
          <p:cNvPr id="10" name="Content Placeholder 6">
            <a:extLst>
              <a:ext uri="{FF2B5EF4-FFF2-40B4-BE49-F238E27FC236}">
                <a16:creationId xmlns:a16="http://schemas.microsoft.com/office/drawing/2014/main" id="{F7F1ED0D-FB7E-F1D4-6BB4-DA7FCEA9CD36}"/>
              </a:ext>
            </a:extLst>
          </p:cNvPr>
          <p:cNvSpPr>
            <a:spLocks noGrp="1"/>
          </p:cNvSpPr>
          <p:nvPr>
            <p:ph sz="quarter" idx="13" hasCustomPrompt="1"/>
          </p:nvPr>
        </p:nvSpPr>
        <p:spPr>
          <a:xfrm>
            <a:off x="1061212" y="1398813"/>
            <a:ext cx="10069576" cy="3145973"/>
          </a:xfrm>
        </p:spPr>
        <p:txBody>
          <a:bodyPr anchor="b">
            <a:normAutofit/>
          </a:bodyPr>
          <a:lstStyle>
            <a:lvl1pPr marL="0" indent="0" algn="ctr">
              <a:lnSpc>
                <a:spcPct val="90000"/>
              </a:lnSpc>
              <a:buNone/>
              <a:defRPr sz="19300" b="1">
                <a:solidFill>
                  <a:schemeClr val="tx1"/>
                </a:solidFill>
                <a:latin typeface="+mj-lt"/>
              </a:defRPr>
            </a:lvl1pPr>
          </a:lstStyle>
          <a:p>
            <a:pPr lvl="0"/>
            <a:r>
              <a:rPr lang="en-US" dirty="0"/>
              <a: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p>
            <a:fld id="{6988DA9F-3449-4571-B576-325E0AB8D353}" type="datetime1">
              <a:rPr lang="en-US" smtClean="0"/>
              <a:t>7/13/2025</a:t>
            </a:fld>
            <a:endParaRPr lang="en-US" dirty="0"/>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2" name="Rectangle 1">
            <a:extLst>
              <a:ext uri="{FF2B5EF4-FFF2-40B4-BE49-F238E27FC236}">
                <a16:creationId xmlns:a16="http://schemas.microsoft.com/office/drawing/2014/main" id="{F3106CE9-3864-8C80-F8B7-4C6D0D0E2D97}"/>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186718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tatemen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dirty="0"/>
              <a:t>Click to edit Master title style</a:t>
            </a:r>
          </a:p>
        </p:txBody>
      </p:sp>
      <p:sp>
        <p:nvSpPr>
          <p:cNvPr id="6" name="Content Placeholder 6">
            <a:extLst>
              <a:ext uri="{FF2B5EF4-FFF2-40B4-BE49-F238E27FC236}">
                <a16:creationId xmlns:a16="http://schemas.microsoft.com/office/drawing/2014/main" id="{27E2BE3E-32CC-3B2E-7AAB-62D6D812CE27}"/>
              </a:ext>
            </a:extLst>
          </p:cNvPr>
          <p:cNvSpPr>
            <a:spLocks noGrp="1"/>
          </p:cNvSpPr>
          <p:nvPr>
            <p:ph sz="quarter" idx="13" hasCustomPrompt="1"/>
          </p:nvPr>
        </p:nvSpPr>
        <p:spPr>
          <a:xfrm>
            <a:off x="1500188" y="1636205"/>
            <a:ext cx="9191625" cy="3585591"/>
          </a:xfrm>
        </p:spPr>
        <p:txBody>
          <a:bodyPr anchor="ctr">
            <a:noAutofit/>
          </a:bodyPr>
          <a:lstStyle>
            <a:lvl1pPr marL="0" indent="0" algn="ctr">
              <a:lnSpc>
                <a:spcPct val="100000"/>
              </a:lnSpc>
              <a:buNone/>
              <a:defRPr sz="4800" b="0">
                <a:latin typeface="+mj-lt"/>
              </a:defRPr>
            </a:lvl1pPr>
            <a:lvl2pPr marL="228600" indent="0" algn="ctr">
              <a:lnSpc>
                <a:spcPct val="100000"/>
              </a:lnSpc>
              <a:buNone/>
              <a:defRPr sz="4800" b="0">
                <a:latin typeface="+mj-lt"/>
              </a:defRPr>
            </a:lvl2pPr>
            <a:lvl3pPr marL="457200" indent="0" algn="ctr">
              <a:lnSpc>
                <a:spcPct val="100000"/>
              </a:lnSpc>
              <a:buNone/>
              <a:defRPr sz="4800" b="0">
                <a:latin typeface="+mj-lt"/>
              </a:defRPr>
            </a:lvl3pPr>
            <a:lvl4pPr marL="685800" indent="0" algn="ctr">
              <a:lnSpc>
                <a:spcPct val="100000"/>
              </a:lnSpc>
              <a:buNone/>
              <a:defRPr sz="4800" b="0">
                <a:latin typeface="+mj-lt"/>
              </a:defRPr>
            </a:lvl4pPr>
            <a:lvl5pPr marL="914400" indent="0" algn="ctr">
              <a:lnSpc>
                <a:spcPct val="100000"/>
              </a:lnSpc>
              <a:buNone/>
              <a:defRPr sz="4800" b="0">
                <a:latin typeface="+mj-lt"/>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72AC9CA7-4D60-41A4-A4F0-FD6D94D8C852}" type="datetime1">
              <a:rPr lang="en-US" smtClean="0"/>
              <a:t>7/13/2025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8" name="Rectangle 7">
            <a:extLst>
              <a:ext uri="{FF2B5EF4-FFF2-40B4-BE49-F238E27FC236}">
                <a16:creationId xmlns:a16="http://schemas.microsoft.com/office/drawing/2014/main" id="{CC1D1BF1-778B-0A57-4F7E-BC57330C7085}"/>
              </a:ext>
            </a:extLst>
          </p:cNvPr>
          <p:cNvSpPr/>
          <p:nvPr/>
        </p:nvSpPr>
        <p:spPr>
          <a:xfrm>
            <a:off x="1121981" y="874987"/>
            <a:ext cx="9941944" cy="5108027"/>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05553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Statement 2">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dirty="0"/>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500188" y="1636205"/>
            <a:ext cx="9191625" cy="3585591"/>
          </a:xfrm>
        </p:spPr>
        <p:txBody>
          <a:bodyPr anchor="ctr">
            <a:noAutofit/>
          </a:bodyPr>
          <a:lstStyle>
            <a:lvl1pPr marL="0" indent="0" algn="ctr">
              <a:lnSpc>
                <a:spcPct val="100000"/>
              </a:lnSpc>
              <a:buNone/>
              <a:defRPr sz="4800" b="0">
                <a:latin typeface="+mj-lt"/>
              </a:defRPr>
            </a:lvl1pPr>
            <a:lvl2pPr marL="228600" indent="0" algn="ctr">
              <a:lnSpc>
                <a:spcPct val="100000"/>
              </a:lnSpc>
              <a:buNone/>
              <a:defRPr sz="4800" b="0">
                <a:latin typeface="+mj-lt"/>
              </a:defRPr>
            </a:lvl2pPr>
            <a:lvl3pPr marL="457200" indent="0" algn="ctr">
              <a:lnSpc>
                <a:spcPct val="100000"/>
              </a:lnSpc>
              <a:buNone/>
              <a:defRPr sz="4800" b="0">
                <a:latin typeface="+mj-lt"/>
              </a:defRPr>
            </a:lvl3pPr>
            <a:lvl4pPr marL="685800" indent="0" algn="ctr">
              <a:lnSpc>
                <a:spcPct val="100000"/>
              </a:lnSpc>
              <a:buNone/>
              <a:defRPr sz="4800" b="0">
                <a:latin typeface="+mj-lt"/>
              </a:defRPr>
            </a:lvl4pPr>
            <a:lvl5pPr marL="914400" indent="0" algn="ctr">
              <a:lnSpc>
                <a:spcPct val="100000"/>
              </a:lnSpc>
              <a:buNone/>
              <a:defRPr sz="4800" b="0">
                <a:latin typeface="+mj-lt"/>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38CC6DBA-5967-4D4F-9608-7CC4DFDA88DC}" type="datetime1">
              <a:rPr lang="en-US" smtClean="0"/>
              <a:t>7/13/2025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10" name="Rectangle 9">
            <a:extLst>
              <a:ext uri="{FF2B5EF4-FFF2-40B4-BE49-F238E27FC236}">
                <a16:creationId xmlns:a16="http://schemas.microsoft.com/office/drawing/2014/main" id="{046E25A4-0CFC-F2A6-5BDE-BEBF00F7CEA8}"/>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966222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tatement 3">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dirty="0"/>
              <a:t>Click to edit Master title style</a:t>
            </a:r>
          </a:p>
        </p:txBody>
      </p:sp>
      <p:sp>
        <p:nvSpPr>
          <p:cNvPr id="8" name="Content Placeholder 6">
            <a:extLst>
              <a:ext uri="{FF2B5EF4-FFF2-40B4-BE49-F238E27FC236}">
                <a16:creationId xmlns:a16="http://schemas.microsoft.com/office/drawing/2014/main" id="{E0C99F09-6747-AD83-83AF-D9553E570144}"/>
              </a:ext>
            </a:extLst>
          </p:cNvPr>
          <p:cNvSpPr>
            <a:spLocks noGrp="1"/>
          </p:cNvSpPr>
          <p:nvPr>
            <p:ph sz="quarter" idx="13" hasCustomPrompt="1"/>
          </p:nvPr>
        </p:nvSpPr>
        <p:spPr>
          <a:xfrm>
            <a:off x="795528" y="1636205"/>
            <a:ext cx="10023579" cy="3585591"/>
          </a:xfrm>
        </p:spPr>
        <p:txBody>
          <a:bodyPr anchor="ctr">
            <a:noAutofit/>
          </a:bodyPr>
          <a:lstStyle>
            <a:lvl1pPr marL="0" indent="0" algn="l">
              <a:lnSpc>
                <a:spcPct val="100000"/>
              </a:lnSpc>
              <a:buNone/>
              <a:defRPr sz="4800" b="0">
                <a:latin typeface="+mj-lt"/>
              </a:defRPr>
            </a:lvl1pPr>
            <a:lvl2pPr marL="228600" indent="0" algn="l">
              <a:lnSpc>
                <a:spcPct val="100000"/>
              </a:lnSpc>
              <a:buNone/>
              <a:defRPr sz="4800" b="0">
                <a:latin typeface="+mj-lt"/>
              </a:defRPr>
            </a:lvl2pPr>
            <a:lvl3pPr marL="457200" indent="0" algn="l">
              <a:lnSpc>
                <a:spcPct val="100000"/>
              </a:lnSpc>
              <a:buNone/>
              <a:defRPr sz="4800" b="0">
                <a:latin typeface="+mj-lt"/>
              </a:defRPr>
            </a:lvl3pPr>
            <a:lvl4pPr marL="685800" indent="0" algn="l">
              <a:lnSpc>
                <a:spcPct val="100000"/>
              </a:lnSpc>
              <a:buNone/>
              <a:defRPr sz="4800" b="0">
                <a:latin typeface="+mj-lt"/>
              </a:defRPr>
            </a:lvl4pPr>
            <a:lvl5pPr marL="914400" indent="0" algn="l">
              <a:lnSpc>
                <a:spcPct val="100000"/>
              </a:lnSpc>
              <a:buNone/>
              <a:defRPr sz="4800" b="0">
                <a:latin typeface="+mj-lt"/>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C1BB4E8A-F766-4B4E-BA35-31ABBD66791B}" type="datetime1">
              <a:rPr lang="en-US" smtClean="0"/>
              <a:t>7/13/2025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9" name="Rectangle 8">
            <a:extLst>
              <a:ext uri="{FF2B5EF4-FFF2-40B4-BE49-F238E27FC236}">
                <a16:creationId xmlns:a16="http://schemas.microsoft.com/office/drawing/2014/main" id="{D28DBB70-84D2-1F96-C132-E1127669A16F}"/>
              </a:ext>
            </a:extLst>
          </p:cNvPr>
          <p:cNvSpPr/>
          <p:nvPr/>
        </p:nvSpPr>
        <p:spPr>
          <a:xfrm>
            <a:off x="337457" y="351065"/>
            <a:ext cx="11517086" cy="6155871"/>
          </a:xfrm>
          <a:prstGeom prst="rect">
            <a:avLst/>
          </a:prstGeom>
          <a:noFill/>
          <a:ln w="19050">
            <a:solidFill>
              <a:schemeClr val="tx1">
                <a:alpha val="96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8457502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471118" y="5097029"/>
            <a:ext cx="9246805" cy="594321"/>
          </a:xfrm>
        </p:spPr>
        <p:txBody>
          <a:bodyPr anchor="ctr">
            <a:normAutofit/>
          </a:bodyPr>
          <a:lstStyle>
            <a:lvl1pPr>
              <a:lnSpc>
                <a:spcPct val="120000"/>
              </a:lnSpc>
              <a:defRPr sz="2200">
                <a:solidFill>
                  <a:schemeClr val="tx1"/>
                </a:solidFill>
                <a:latin typeface="+mn-lt"/>
              </a:defRPr>
            </a:lvl1pPr>
          </a:lstStyle>
          <a:p>
            <a:r>
              <a:rPr lang="en-US" dirty="0"/>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474077" y="1188719"/>
            <a:ext cx="9243846" cy="3148857"/>
          </a:xfrm>
        </p:spPr>
        <p:txBody>
          <a:bodyPr anchor="t">
            <a:normAutofit/>
          </a:bodyPr>
          <a:lstStyle>
            <a:lvl1pPr marL="164592" indent="-164592">
              <a:lnSpc>
                <a:spcPct val="100000"/>
              </a:lnSpc>
              <a:spcBef>
                <a:spcPts val="0"/>
              </a:spcBef>
              <a:buNone/>
              <a:defRPr sz="4000">
                <a:latin typeface="+mj-lt"/>
              </a:defRPr>
            </a:lvl1pPr>
          </a:lstStyle>
          <a:p>
            <a:pPr lvl="0"/>
            <a:r>
              <a:rPr lang="en-US" dirty="0"/>
              <a:t>Click to add Quote</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p>
            <a:fld id="{08ED2632-1039-4FCE-A210-396E8C7520B2}" type="datetime1">
              <a:rPr lang="en-US" smtClean="0"/>
              <a:t>7/13/2025</a:t>
            </a:fld>
            <a:endParaRPr lang="en-US" dirty="0"/>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11" name="Rectangle 10">
            <a:extLst>
              <a:ext uri="{FF2B5EF4-FFF2-40B4-BE49-F238E27FC236}">
                <a16:creationId xmlns:a16="http://schemas.microsoft.com/office/drawing/2014/main" id="{D0EDF265-9439-7BBC-B79E-33CC94E2DC55}"/>
              </a:ext>
            </a:extLst>
          </p:cNvPr>
          <p:cNvSpPr/>
          <p:nvPr/>
        </p:nvSpPr>
        <p:spPr>
          <a:xfrm>
            <a:off x="1125028" y="4775289"/>
            <a:ext cx="9941944" cy="1207725"/>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237F47E6-58A4-FEC6-08F5-85426FD8908C}"/>
              </a:ext>
            </a:extLst>
          </p:cNvPr>
          <p:cNvSpPr/>
          <p:nvPr userDrawn="1"/>
        </p:nvSpPr>
        <p:spPr>
          <a:xfrm>
            <a:off x="1123548" y="869544"/>
            <a:ext cx="9941944" cy="3742458"/>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9915743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2">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885825" y="5407940"/>
            <a:ext cx="10420350" cy="466344"/>
          </a:xfrm>
        </p:spPr>
        <p:txBody>
          <a:bodyPr anchor="ctr">
            <a:normAutofit/>
          </a:bodyPr>
          <a:lstStyle>
            <a:lvl1pPr algn="ctr">
              <a:lnSpc>
                <a:spcPct val="120000"/>
              </a:lnSpc>
              <a:defRPr sz="2200">
                <a:solidFill>
                  <a:schemeClr val="tx1"/>
                </a:solidFill>
                <a:latin typeface="+mn-lt"/>
              </a:defRPr>
            </a:lvl1pPr>
          </a:lstStyle>
          <a:p>
            <a:r>
              <a:rPr lang="en-US" dirty="0"/>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885825" y="841248"/>
            <a:ext cx="10420350" cy="3291840"/>
          </a:xfrm>
        </p:spPr>
        <p:txBody>
          <a:bodyPr anchor="ctr">
            <a:normAutofit/>
          </a:bodyPr>
          <a:lstStyle>
            <a:lvl1pPr marL="164592" indent="-164592" algn="ctr">
              <a:lnSpc>
                <a:spcPct val="100000"/>
              </a:lnSpc>
              <a:spcBef>
                <a:spcPts val="0"/>
              </a:spcBef>
              <a:buNone/>
              <a:defRPr sz="4000">
                <a:latin typeface="+mj-lt"/>
              </a:defRPr>
            </a:lvl1pPr>
          </a:lstStyle>
          <a:p>
            <a:pPr lvl="0"/>
            <a:r>
              <a:rPr lang="en-US" dirty="0"/>
              <a:t>Click to add Quote</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p>
            <a:fld id="{C506D844-928B-4334-9530-404CD7C81364}" type="datetime1">
              <a:rPr lang="en-US" smtClean="0"/>
              <a:t>7/13/2025</a:t>
            </a:fld>
            <a:endParaRPr lang="en-US" dirty="0"/>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Rectangle 7">
            <a:extLst>
              <a:ext uri="{FF2B5EF4-FFF2-40B4-BE49-F238E27FC236}">
                <a16:creationId xmlns:a16="http://schemas.microsoft.com/office/drawing/2014/main" id="{6EDB8923-0D4C-46A4-1BC9-B4AAB7ABEC11}"/>
              </a:ext>
            </a:extLst>
          </p:cNvPr>
          <p:cNvSpPr/>
          <p:nvPr userDrawn="1"/>
        </p:nvSpPr>
        <p:spPr>
          <a:xfrm>
            <a:off x="337457" y="4775289"/>
            <a:ext cx="11517086" cy="1731647"/>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2BA5BE4-3999-E20A-4360-E5F71C4A185E}"/>
              </a:ext>
            </a:extLst>
          </p:cNvPr>
          <p:cNvSpPr/>
          <p:nvPr userDrawn="1"/>
        </p:nvSpPr>
        <p:spPr>
          <a:xfrm>
            <a:off x="337457" y="351066"/>
            <a:ext cx="11517086" cy="4256794"/>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504454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3">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986891" y="5669280"/>
            <a:ext cx="8805672" cy="466344"/>
          </a:xfrm>
        </p:spPr>
        <p:txBody>
          <a:bodyPr anchor="ctr">
            <a:normAutofit/>
          </a:bodyPr>
          <a:lstStyle>
            <a:lvl1pPr>
              <a:lnSpc>
                <a:spcPct val="120000"/>
              </a:lnSpc>
              <a:defRPr sz="2200">
                <a:solidFill>
                  <a:schemeClr val="tx1"/>
                </a:solidFill>
                <a:latin typeface="+mn-lt"/>
              </a:defRPr>
            </a:lvl1pPr>
          </a:lstStyle>
          <a:p>
            <a:r>
              <a:rPr lang="en-US" dirty="0"/>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809498" y="1097280"/>
            <a:ext cx="8961120" cy="3474720"/>
          </a:xfrm>
        </p:spPr>
        <p:txBody>
          <a:bodyPr anchor="ctr">
            <a:normAutofit/>
          </a:bodyPr>
          <a:lstStyle>
            <a:lvl1pPr marL="164592" indent="-164592">
              <a:lnSpc>
                <a:spcPct val="100000"/>
              </a:lnSpc>
              <a:spcBef>
                <a:spcPts val="0"/>
              </a:spcBef>
              <a:buNone/>
              <a:defRPr sz="4200">
                <a:latin typeface="+mj-lt"/>
              </a:defRPr>
            </a:lvl1pPr>
          </a:lstStyle>
          <a:p>
            <a:pPr lvl="0"/>
            <a:r>
              <a:rPr lang="en-US" dirty="0"/>
              <a:t>Click to add Quote</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p>
            <a:fld id="{228E703B-AD10-45EB-9C69-399306B4449A}" type="datetime1">
              <a:rPr lang="en-US" smtClean="0"/>
              <a:t>7/13/2025</a:t>
            </a:fld>
            <a:endParaRPr lang="en-US" dirty="0"/>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6" name="Rectangle 5">
            <a:extLst>
              <a:ext uri="{FF2B5EF4-FFF2-40B4-BE49-F238E27FC236}">
                <a16:creationId xmlns:a16="http://schemas.microsoft.com/office/drawing/2014/main" id="{5AEBA90C-6E3D-2EA7-0292-1F928A070042}"/>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3742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wo Content">
    <p:bg>
      <p:bgPr>
        <a:solidFill>
          <a:schemeClr val="accent4"/>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4D17117-BBA9-4972-76C2-EAFE70BD1CDA}"/>
              </a:ext>
            </a:extLst>
          </p:cNvPr>
          <p:cNvSpPr>
            <a:spLocks noGrp="1"/>
          </p:cNvSpPr>
          <p:nvPr>
            <p:ph type="title"/>
          </p:nvPr>
        </p:nvSpPr>
        <p:spPr>
          <a:xfrm>
            <a:off x="794656" y="842464"/>
            <a:ext cx="10613572" cy="1099457"/>
          </a:xfrm>
        </p:spPr>
        <p:txBody>
          <a:bodyPr/>
          <a:lstStyle>
            <a:lvl1pPr>
              <a:defRPr/>
            </a:lvl1pPr>
          </a:lstStyle>
          <a:p>
            <a:r>
              <a:rPr lang="en-US" dirty="0"/>
              <a:t>Click to edit Master title style</a:t>
            </a:r>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794655" y="2217961"/>
            <a:ext cx="4873048" cy="409612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524299" y="2217961"/>
            <a:ext cx="4883928" cy="409612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0C99F73C-A859-4554-A313-766C75404450}" type="datetime1">
              <a:rPr lang="en-US" smtClean="0"/>
              <a:t>7/13/2025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Rectangle 2">
            <a:extLst>
              <a:ext uri="{FF2B5EF4-FFF2-40B4-BE49-F238E27FC236}">
                <a16:creationId xmlns:a16="http://schemas.microsoft.com/office/drawing/2014/main" id="{3A4F54CE-D52E-B9AA-434C-FDF3F79B9698}"/>
              </a:ext>
            </a:extLst>
          </p:cNvPr>
          <p:cNvSpPr/>
          <p:nvPr userDrawn="1"/>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634318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mparison">
    <p:bg>
      <p:bgPr>
        <a:solidFill>
          <a:schemeClr val="accent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BCF980F-8A96-8628-DE09-B13E23F3D1A8}"/>
              </a:ext>
            </a:extLst>
          </p:cNvPr>
          <p:cNvSpPr>
            <a:spLocks noGrp="1"/>
          </p:cNvSpPr>
          <p:nvPr>
            <p:ph type="title"/>
          </p:nvPr>
        </p:nvSpPr>
        <p:spPr>
          <a:xfrm>
            <a:off x="794656" y="842464"/>
            <a:ext cx="10613572" cy="1099457"/>
          </a:xfrm>
        </p:spPr>
        <p:txBody>
          <a:bodyPr/>
          <a:lstStyle>
            <a:lvl1pPr>
              <a:defRPr/>
            </a:lvl1pPr>
          </a:lstStyle>
          <a:p>
            <a:r>
              <a:rPr lang="en-US" dirty="0"/>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794656" y="22064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p:nvPr>
        </p:nvSpPr>
        <p:spPr>
          <a:xfrm>
            <a:off x="6225040" y="2908301"/>
            <a:ext cx="5183188" cy="31072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794656" y="2908301"/>
            <a:ext cx="5157788" cy="31072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225040" y="22064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BF64D68B-28A2-4855-B3C1-2440696AF665}" type="datetime1">
              <a:rPr lang="en-US" smtClean="0"/>
              <a:t>7/13/2025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4" name="Rectangle 3">
            <a:extLst>
              <a:ext uri="{FF2B5EF4-FFF2-40B4-BE49-F238E27FC236}">
                <a16:creationId xmlns:a16="http://schemas.microsoft.com/office/drawing/2014/main" id="{CB55CCF7-A846-6AC9-BA7F-5289CB5E60BD}"/>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4856021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accent3"/>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DF42212-3064-51ED-5F30-52A0C7F61F16}"/>
              </a:ext>
            </a:extLst>
          </p:cNvPr>
          <p:cNvSpPr>
            <a:spLocks noGrp="1"/>
          </p:cNvSpPr>
          <p:nvPr>
            <p:ph type="title"/>
          </p:nvPr>
        </p:nvSpPr>
        <p:spPr>
          <a:xfrm>
            <a:off x="794656" y="842464"/>
            <a:ext cx="10613572" cy="1099457"/>
          </a:xfrm>
        </p:spPr>
        <p:txBody>
          <a:bodyPr/>
          <a:lstStyle>
            <a:lvl1pPr>
              <a:defRPr/>
            </a:lvl1pPr>
          </a:lstStyle>
          <a:p>
            <a:r>
              <a:rPr lang="en-US" dirty="0"/>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769DAC0D-566B-40F6-B3F6-72A0E1EDF8FC}" type="datetime1">
              <a:rPr lang="en-US" smtClean="0"/>
              <a:t>7/13/2025</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2" name="Rectangle 1">
            <a:extLst>
              <a:ext uri="{FF2B5EF4-FFF2-40B4-BE49-F238E27FC236}">
                <a16:creationId xmlns:a16="http://schemas.microsoft.com/office/drawing/2014/main" id="{889C737F-7905-466F-C06F-F52007DA2F3F}"/>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70033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with Picture 4">
    <p:bg>
      <p:bgPr>
        <a:solidFill>
          <a:schemeClr val="accent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1944F5-72DB-5388-391B-5DC34BAD29A9}"/>
              </a:ext>
            </a:extLst>
          </p:cNvPr>
          <p:cNvSpPr/>
          <p:nvPr/>
        </p:nvSpPr>
        <p:spPr>
          <a:xfrm>
            <a:off x="1121981" y="874987"/>
            <a:ext cx="6584950" cy="5108027"/>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474076" y="1359777"/>
            <a:ext cx="5880761" cy="3212224"/>
          </a:xfrm>
        </p:spPr>
        <p:txBody>
          <a:bodyPr anchor="t">
            <a:normAutofit/>
          </a:bodyPr>
          <a:lstStyle>
            <a:lvl1pPr algn="l">
              <a:defRPr sz="62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474076" y="4731335"/>
            <a:ext cx="5880761" cy="960017"/>
          </a:xfrm>
        </p:spPr>
        <p:txBody>
          <a:bodyPr anchor="b">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7855758" y="886968"/>
            <a:ext cx="3197543" cy="5084064"/>
          </a:xfrm>
          <a:blipFill>
            <a:blip r:embed="rId2">
              <a:alphaModFix amt="70000"/>
              <a:extLst>
                <a:ext uri="{28A0092B-C50C-407E-A947-70E740481C1C}">
                  <a14:useLocalDpi xmlns:a14="http://schemas.microsoft.com/office/drawing/2010/main" val="0"/>
                </a:ext>
              </a:extLst>
            </a:blip>
            <a:stretch>
              <a:fillRect/>
            </a:stretch>
          </a:blipFill>
          <a:ln w="19050">
            <a:noFill/>
            <a:miter lim="800000"/>
          </a:ln>
        </p:spPr>
        <p:txBody>
          <a:bodyPr/>
          <a:lstStyle/>
          <a:p>
            <a:r>
              <a:rPr lang="en-US" dirty="0"/>
              <a:t>Click icon to add picture</a:t>
            </a:r>
          </a:p>
        </p:txBody>
      </p:sp>
      <p:sp>
        <p:nvSpPr>
          <p:cNvPr id="7" name="Date Placeholder 3">
            <a:extLst>
              <a:ext uri="{FF2B5EF4-FFF2-40B4-BE49-F238E27FC236}">
                <a16:creationId xmlns:a16="http://schemas.microsoft.com/office/drawing/2014/main" id="{77986531-74DA-0AB6-CF8A-3F7068E25826}"/>
              </a:ext>
            </a:extLst>
          </p:cNvPr>
          <p:cNvSpPr>
            <a:spLocks noGrp="1"/>
          </p:cNvSpPr>
          <p:nvPr>
            <p:ph type="dt" sz="half" idx="2"/>
          </p:nvPr>
        </p:nvSpPr>
        <p:spPr>
          <a:xfrm>
            <a:off x="612647" y="6498770"/>
            <a:ext cx="3494314" cy="359229"/>
          </a:xfrm>
          <a:prstGeom prst="rect">
            <a:avLst/>
          </a:prstGeom>
        </p:spPr>
        <p:txBody>
          <a:bodyPr vert="horz" lIns="91440" tIns="45720" rIns="91440" bIns="45720" rtlCol="0" anchor="ctr"/>
          <a:lstStyle>
            <a:lvl1pPr algn="l">
              <a:defRPr sz="900">
                <a:solidFill>
                  <a:schemeClr val="tx1"/>
                </a:solidFill>
              </a:defRPr>
            </a:lvl1pPr>
          </a:lstStyle>
          <a:p>
            <a:fld id="{CA325475-EA0F-49B2-A586-CC0D8CB91667}" type="datetime1">
              <a:rPr lang="en-US" smtClean="0"/>
              <a:t>7/13/2025</a:t>
            </a:fld>
            <a:endParaRPr lang="en-US" dirty="0"/>
          </a:p>
        </p:txBody>
      </p:sp>
      <p:sp>
        <p:nvSpPr>
          <p:cNvPr id="8" name="Footer Placeholder 4">
            <a:extLst>
              <a:ext uri="{FF2B5EF4-FFF2-40B4-BE49-F238E27FC236}">
                <a16:creationId xmlns:a16="http://schemas.microsoft.com/office/drawing/2014/main" id="{498ADF74-5A31-A27F-9559-8871D1067043}"/>
              </a:ext>
            </a:extLst>
          </p:cNvPr>
          <p:cNvSpPr>
            <a:spLocks noGrp="1"/>
          </p:cNvSpPr>
          <p:nvPr>
            <p:ph type="ftr" sz="quarter" idx="3"/>
          </p:nvPr>
        </p:nvSpPr>
        <p:spPr>
          <a:xfrm>
            <a:off x="8085041" y="6498770"/>
            <a:ext cx="2805405" cy="359229"/>
          </a:xfrm>
          <a:prstGeom prst="rect">
            <a:avLst/>
          </a:prstGeom>
        </p:spPr>
        <p:txBody>
          <a:bodyPr vert="horz" lIns="91440" tIns="45720" rIns="91440" bIns="45720" rtlCol="0" anchor="ctr"/>
          <a:lstStyle>
            <a:lvl1pPr algn="r">
              <a:defRPr sz="900">
                <a:solidFill>
                  <a:schemeClr val="tx1"/>
                </a:solidFill>
              </a:defRPr>
            </a:lvl1pPr>
          </a:lstStyle>
          <a:p>
            <a:r>
              <a:rPr lang="en-US" dirty="0"/>
              <a:t>Sample Footer Text</a:t>
            </a:r>
          </a:p>
        </p:txBody>
      </p:sp>
      <p:sp>
        <p:nvSpPr>
          <p:cNvPr id="9" name="Slide Number Placeholder 5">
            <a:extLst>
              <a:ext uri="{FF2B5EF4-FFF2-40B4-BE49-F238E27FC236}">
                <a16:creationId xmlns:a16="http://schemas.microsoft.com/office/drawing/2014/main" id="{7751A81C-585C-BAAE-4A41-9A65B5606847}"/>
              </a:ext>
            </a:extLst>
          </p:cNvPr>
          <p:cNvSpPr>
            <a:spLocks noGrp="1"/>
          </p:cNvSpPr>
          <p:nvPr>
            <p:ph type="sldNum" sz="quarter" idx="4"/>
          </p:nvPr>
        </p:nvSpPr>
        <p:spPr>
          <a:xfrm>
            <a:off x="10840682" y="6498770"/>
            <a:ext cx="429207" cy="359229"/>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dirty="0"/>
          </a:p>
        </p:txBody>
      </p:sp>
      <p:sp>
        <p:nvSpPr>
          <p:cNvPr id="5" name="Rectangle 4">
            <a:extLst>
              <a:ext uri="{FF2B5EF4-FFF2-40B4-BE49-F238E27FC236}">
                <a16:creationId xmlns:a16="http://schemas.microsoft.com/office/drawing/2014/main" id="{09E6AD98-B65B-93FA-EC0E-E737696918E7}"/>
              </a:ext>
            </a:extLst>
          </p:cNvPr>
          <p:cNvSpPr/>
          <p:nvPr userDrawn="1"/>
        </p:nvSpPr>
        <p:spPr>
          <a:xfrm>
            <a:off x="7845134" y="874986"/>
            <a:ext cx="3218791" cy="5108027"/>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65731349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34F2907-BCBA-412E-9539-603ECFD8F450}" type="datetime1">
              <a:rPr lang="en-US" smtClean="0"/>
              <a:t>7/13/2025</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6" name="Rectangle 5">
            <a:extLst>
              <a:ext uri="{FF2B5EF4-FFF2-40B4-BE49-F238E27FC236}">
                <a16:creationId xmlns:a16="http://schemas.microsoft.com/office/drawing/2014/main" id="{8A90F8C8-2D2A-CF06-5953-711CD27DB9BD}"/>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304217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795527" y="841248"/>
            <a:ext cx="3614111" cy="1757505"/>
          </a:xfrm>
        </p:spPr>
        <p:txBody>
          <a:bodyPr anchor="t">
            <a:normAutofit/>
          </a:bodyPr>
          <a:lstStyle>
            <a:lvl1pPr>
              <a:defRPr sz="2800"/>
            </a:lvl1pPr>
          </a:lstStyle>
          <a:p>
            <a:r>
              <a:rPr lang="en-US" dirty="0"/>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795528" y="2794000"/>
            <a:ext cx="3614112" cy="3237592"/>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4937736" y="826408"/>
            <a:ext cx="6440258" cy="5205184"/>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5DC6EE26-0A88-4974-AF99-F8A1B22A826A}" type="datetime1">
              <a:rPr lang="en-US" smtClean="0"/>
              <a:t>7/13/2025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Rectangle 7">
            <a:extLst>
              <a:ext uri="{FF2B5EF4-FFF2-40B4-BE49-F238E27FC236}">
                <a16:creationId xmlns:a16="http://schemas.microsoft.com/office/drawing/2014/main" id="{5DAB5266-1EFE-EBA4-DA76-9931733DF23D}"/>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867877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795528" y="841248"/>
            <a:ext cx="3595634" cy="2212313"/>
          </a:xfrm>
        </p:spPr>
        <p:txBody>
          <a:bodyPr anchor="t">
            <a:normAutofit/>
          </a:bodyPr>
          <a:lstStyle>
            <a:lvl1pPr>
              <a:defRPr sz="2800"/>
            </a:lvl1pPr>
          </a:lstStyle>
          <a:p>
            <a:r>
              <a:rPr lang="en-US" dirty="0"/>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816059" y="3072019"/>
            <a:ext cx="3585586" cy="2951084"/>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Picture Placeholder 10">
            <a:extLst>
              <a:ext uri="{FF2B5EF4-FFF2-40B4-BE49-F238E27FC236}">
                <a16:creationId xmlns:a16="http://schemas.microsoft.com/office/drawing/2014/main" id="{45E786F4-7682-486A-34C1-04BEC2E2FC43}"/>
              </a:ext>
            </a:extLst>
          </p:cNvPr>
          <p:cNvSpPr>
            <a:spLocks noGrp="1"/>
          </p:cNvSpPr>
          <p:nvPr>
            <p:ph type="pic" sz="quarter" idx="17"/>
          </p:nvPr>
        </p:nvSpPr>
        <p:spPr>
          <a:xfrm>
            <a:off x="5027693" y="351064"/>
            <a:ext cx="6826850" cy="6155870"/>
          </a:xfrm>
          <a:blipFill dpi="0" rotWithShape="1">
            <a:blip r:embed="rId2" cstate="email">
              <a:alphaModFix amt="50000"/>
              <a:extLst>
                <a:ext uri="{28A0092B-C50C-407E-A947-70E740481C1C}">
                  <a14:useLocalDpi xmlns:a14="http://schemas.microsoft.com/office/drawing/2010/main"/>
                </a:ext>
              </a:extLst>
            </a:blip>
            <a:srcRect/>
            <a:stretch>
              <a:fillRect/>
            </a:stretch>
          </a:blipFill>
          <a:ln w="19050">
            <a:solidFill>
              <a:schemeClr val="tx1"/>
            </a:solidFill>
            <a:miter lim="800000"/>
          </a:ln>
        </p:spPr>
        <p:txBody>
          <a:bodyPr/>
          <a:lstStyle/>
          <a:p>
            <a:r>
              <a:rPr lang="en-US" dirty="0"/>
              <a:t>Click icon to add picture</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B9CEA849-C5D8-4949-916D-70A31634CC93}" type="datetime1">
              <a:rPr lang="en-US" smtClean="0"/>
              <a:t>7/13/2025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Rectangle 7">
            <a:extLst>
              <a:ext uri="{FF2B5EF4-FFF2-40B4-BE49-F238E27FC236}">
                <a16:creationId xmlns:a16="http://schemas.microsoft.com/office/drawing/2014/main" id="{C8B15393-78B7-1299-9758-CF580DF4FE4C}"/>
              </a:ext>
            </a:extLst>
          </p:cNvPr>
          <p:cNvSpPr/>
          <p:nvPr/>
        </p:nvSpPr>
        <p:spPr>
          <a:xfrm>
            <a:off x="337457" y="351065"/>
            <a:ext cx="4539531"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0419091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nclusion">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68338" y="734785"/>
            <a:ext cx="10860767" cy="1899558"/>
          </a:xfrm>
        </p:spPr>
        <p:txBody>
          <a:bodyPr anchor="ctr">
            <a:noAutofit/>
          </a:bodyPr>
          <a:lstStyle>
            <a:lvl1pPr>
              <a:defRPr sz="4800"/>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66445" y="3461659"/>
            <a:ext cx="10862663" cy="2743200"/>
          </a:xfrm>
        </p:spPr>
        <p:txBody>
          <a:bodyPr/>
          <a:lstStyle>
            <a:lvl1pPr marL="0" indent="0">
              <a:buNone/>
              <a:defRPr>
                <a:latin typeface="+mn-lt"/>
              </a:defRPr>
            </a:lvl1pPr>
            <a:lvl2pPr marL="228600" indent="0">
              <a:buNone/>
              <a:defRPr>
                <a:latin typeface="+mn-lt"/>
              </a:defRPr>
            </a:lvl2pPr>
            <a:lvl3pPr marL="457200" indent="0">
              <a:buNone/>
              <a:defRPr>
                <a:latin typeface="+mn-lt"/>
              </a:defRPr>
            </a:lvl3pPr>
            <a:lvl4pPr marL="685800" indent="0">
              <a:buNone/>
              <a:defRPr>
                <a:latin typeface="+mn-lt"/>
              </a:defRPr>
            </a:lvl4pPr>
            <a:lvl5pPr marL="9144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40E0F0EB-E3CD-4DFD-ADFD-CB1276891D7A}" type="datetime1">
              <a:rPr lang="en-US" smtClean="0"/>
              <a:t>7/13/2025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11" name="Rectangle 10">
            <a:extLst>
              <a:ext uri="{FF2B5EF4-FFF2-40B4-BE49-F238E27FC236}">
                <a16:creationId xmlns:a16="http://schemas.microsoft.com/office/drawing/2014/main" id="{4DA73EF4-B3A4-C91B-C926-DFEBF369D4CD}"/>
              </a:ext>
            </a:extLst>
          </p:cNvPr>
          <p:cNvSpPr/>
          <p:nvPr/>
        </p:nvSpPr>
        <p:spPr>
          <a:xfrm>
            <a:off x="337457" y="3159582"/>
            <a:ext cx="11517086" cy="3347354"/>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F976A88-3D90-1E33-A9D8-DAACF1FA80C1}"/>
              </a:ext>
            </a:extLst>
          </p:cNvPr>
          <p:cNvSpPr/>
          <p:nvPr userDrawn="1"/>
        </p:nvSpPr>
        <p:spPr>
          <a:xfrm>
            <a:off x="337457" y="351065"/>
            <a:ext cx="11517086" cy="2645229"/>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236520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nclusion 2">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68234" y="1627318"/>
            <a:ext cx="8430767" cy="1842020"/>
          </a:xfrm>
        </p:spPr>
        <p:txBody>
          <a:bodyPr anchor="b">
            <a:noAutofit/>
          </a:bodyPr>
          <a:lstStyle>
            <a:lvl1pPr>
              <a:defRPr sz="6000"/>
            </a:lvl1pPr>
          </a:lstStyle>
          <a:p>
            <a:r>
              <a:rPr lang="en-US" dirty="0"/>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668362" y="3622674"/>
            <a:ext cx="8430639" cy="1279615"/>
          </a:xfrm>
        </p:spPr>
        <p:txBody>
          <a:bodyPr>
            <a:noAutofit/>
          </a:bodyPr>
          <a:lstStyle>
            <a:lvl1pPr marL="0" indent="0">
              <a:buNone/>
              <a:defRPr sz="2400"/>
            </a:lvl1pPr>
            <a:lvl2pPr marL="228600" indent="0">
              <a:buNone/>
              <a:defRPr sz="2000"/>
            </a:lvl2pPr>
            <a:lvl3pPr marL="457200" indent="0">
              <a:buNone/>
              <a:defRPr sz="1800"/>
            </a:lvl3pPr>
            <a:lvl4pPr marL="685800" indent="0">
              <a:buNone/>
              <a:defRPr sz="1600"/>
            </a:lvl4pPr>
            <a:lvl5pPr marL="91440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80CD416-224D-4632-8302-C1A0B05C0690}" type="datetime1">
              <a:rPr lang="en-US" smtClean="0"/>
              <a:t>7/13/2025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Rectangle 2">
            <a:extLst>
              <a:ext uri="{FF2B5EF4-FFF2-40B4-BE49-F238E27FC236}">
                <a16:creationId xmlns:a16="http://schemas.microsoft.com/office/drawing/2014/main" id="{C57FA380-B447-5FA8-345F-B2F822AE0F94}"/>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79252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clusion 3">
    <p:bg>
      <p:bgPr>
        <a:solidFill>
          <a:schemeClr val="accent3"/>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0ED31C6D-C872-21AF-E894-7909C9E98840}"/>
              </a:ext>
            </a:extLst>
          </p:cNvPr>
          <p:cNvSpPr>
            <a:spLocks noGrp="1"/>
          </p:cNvSpPr>
          <p:nvPr>
            <p:ph type="title"/>
          </p:nvPr>
        </p:nvSpPr>
        <p:spPr>
          <a:xfrm>
            <a:off x="795528" y="842464"/>
            <a:ext cx="7204455" cy="1099457"/>
          </a:xfrm>
        </p:spPr>
        <p:txBody>
          <a:bodyPr/>
          <a:lstStyle>
            <a:lvl1pPr>
              <a:defRPr/>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795528" y="2034949"/>
            <a:ext cx="7204455" cy="416991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10">
            <a:extLst>
              <a:ext uri="{FF2B5EF4-FFF2-40B4-BE49-F238E27FC236}">
                <a16:creationId xmlns:a16="http://schemas.microsoft.com/office/drawing/2014/main" id="{9BD70567-A2BD-F33E-3F80-9A1889D51AF5}"/>
              </a:ext>
            </a:extLst>
          </p:cNvPr>
          <p:cNvSpPr>
            <a:spLocks noGrp="1"/>
          </p:cNvSpPr>
          <p:nvPr>
            <p:ph type="pic" sz="quarter" idx="14"/>
          </p:nvPr>
        </p:nvSpPr>
        <p:spPr>
          <a:xfrm>
            <a:off x="8616581" y="361188"/>
            <a:ext cx="3227832" cy="6135624"/>
          </a:xfrm>
          <a:blipFill dpi="0" rotWithShape="1">
            <a:blip r:embed="rId2" cstate="email">
              <a:alphaModFix amt="50000"/>
              <a:extLst>
                <a:ext uri="{28A0092B-C50C-407E-A947-70E740481C1C}">
                  <a14:useLocalDpi xmlns:a14="http://schemas.microsoft.com/office/drawing/2010/main"/>
                </a:ext>
              </a:extLst>
            </a:blip>
            <a:srcRect/>
            <a:stretch>
              <a:fillRect/>
            </a:stretch>
          </a:blipFill>
          <a:ln w="19050">
            <a:noFill/>
            <a:miter lim="800000"/>
          </a:ln>
        </p:spPr>
        <p:txBody>
          <a:bodyPr/>
          <a:lstStyle/>
          <a:p>
            <a:r>
              <a:rPr lang="en-US" dirty="0"/>
              <a:t>Click icon to add picture</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40E0F0EB-E3CD-4DFD-ADFD-CB1276891D7A}" type="datetime1">
              <a:rPr lang="en-US" smtClean="0"/>
              <a:t>7/13/2025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9" name="Rectangle 8">
            <a:extLst>
              <a:ext uri="{FF2B5EF4-FFF2-40B4-BE49-F238E27FC236}">
                <a16:creationId xmlns:a16="http://schemas.microsoft.com/office/drawing/2014/main" id="{944B8A01-CD47-ECD4-67B2-C013AFFE6B8B}"/>
              </a:ext>
            </a:extLst>
          </p:cNvPr>
          <p:cNvSpPr/>
          <p:nvPr userDrawn="1"/>
        </p:nvSpPr>
        <p:spPr>
          <a:xfrm>
            <a:off x="337456" y="351065"/>
            <a:ext cx="8126031"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CC5E1A5-04A2-D0FF-CA5F-0F7CB3B65A78}"/>
              </a:ext>
            </a:extLst>
          </p:cNvPr>
          <p:cNvSpPr/>
          <p:nvPr userDrawn="1"/>
        </p:nvSpPr>
        <p:spPr>
          <a:xfrm>
            <a:off x="8606452" y="351065"/>
            <a:ext cx="3248090"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16314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95528" y="839111"/>
            <a:ext cx="8001000" cy="3345328"/>
          </a:xfrm>
        </p:spPr>
        <p:txBody>
          <a:bodyPr anchor="t">
            <a:normAutofit/>
          </a:bodyPr>
          <a:lstStyle>
            <a:lvl1pPr algn="l">
              <a:defRPr sz="70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95528" y="4473553"/>
            <a:ext cx="6381202" cy="1545336"/>
          </a:xfrm>
        </p:spPr>
        <p:txBody>
          <a:bodyPr anchor="b">
            <a:normAutofit/>
          </a:bodyPr>
          <a:lstStyle>
            <a:lvl1pPr marL="0" indent="0" algn="l">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7B7D9461-0F61-4002-8F2D-B7697A0E13FF}" type="datetime1">
              <a:rPr lang="en-US" smtClean="0"/>
              <a:t>7/13/2025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7" name="Rectangle 6">
            <a:extLst>
              <a:ext uri="{FF2B5EF4-FFF2-40B4-BE49-F238E27FC236}">
                <a16:creationId xmlns:a16="http://schemas.microsoft.com/office/drawing/2014/main" id="{EE6B6C7B-69BC-0D3D-1E9A-DD81FCE5A234}"/>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51303389"/>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2">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95528" y="841248"/>
            <a:ext cx="7681495" cy="3592629"/>
          </a:xfrm>
        </p:spPr>
        <p:txBody>
          <a:bodyPr anchor="b">
            <a:normAutofit/>
          </a:bodyPr>
          <a:lstStyle>
            <a:lvl1pPr algn="l">
              <a:defRPr sz="72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95528" y="4617138"/>
            <a:ext cx="7238306" cy="1014984"/>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D6CC53FF-A9D2-44F7-87E7-301150AC66D6}" type="datetime1">
              <a:rPr lang="en-US" smtClean="0"/>
              <a:t>7/13/2025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7" name="Rectangle 6">
            <a:extLst>
              <a:ext uri="{FF2B5EF4-FFF2-40B4-BE49-F238E27FC236}">
                <a16:creationId xmlns:a16="http://schemas.microsoft.com/office/drawing/2014/main" id="{34B6D5D4-CEEE-3117-A84B-7DE80FC18AFC}"/>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707352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3">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1318302"/>
            <a:ext cx="8229600" cy="2621154"/>
          </a:xfrm>
        </p:spPr>
        <p:txBody>
          <a:bodyPr anchor="b">
            <a:normAutofit/>
          </a:bodyPr>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4039647"/>
            <a:ext cx="7588155" cy="1414091"/>
          </a:xfrm>
        </p:spPr>
        <p:txBody>
          <a:bodyPr>
            <a:normAutofit/>
          </a:bodyPr>
          <a:lstStyle>
            <a:lvl1pPr marL="0" indent="0" algn="ctr">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508C173C-F4FB-4840-9C6C-8C62F68E21A9}" type="datetime1">
              <a:rPr lang="en-US" smtClean="0"/>
              <a:t>7/13/2025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7" name="Rectangle 6">
            <a:extLst>
              <a:ext uri="{FF2B5EF4-FFF2-40B4-BE49-F238E27FC236}">
                <a16:creationId xmlns:a16="http://schemas.microsoft.com/office/drawing/2014/main" id="{DDBE0B21-7B6E-C2E6-781E-44A2E68E10E4}"/>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6952278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accent4"/>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E997385-2640-2459-FCDF-0C9E6AB66B64}"/>
              </a:ext>
            </a:extLst>
          </p:cNvPr>
          <p:cNvSpPr>
            <a:spLocks noGrp="1"/>
          </p:cNvSpPr>
          <p:nvPr>
            <p:ph type="ctrTitle"/>
          </p:nvPr>
        </p:nvSpPr>
        <p:spPr>
          <a:xfrm>
            <a:off x="1474076" y="1359776"/>
            <a:ext cx="7354238" cy="4331575"/>
          </a:xfrm>
        </p:spPr>
        <p:txBody>
          <a:bodyPr anchor="b">
            <a:normAutofit/>
          </a:bodyPr>
          <a:lstStyle>
            <a:lvl1pPr algn="l">
              <a:defRPr sz="6200"/>
            </a:lvl1pPr>
          </a:lstStyle>
          <a:p>
            <a:r>
              <a:rPr lang="en-US" dirty="0"/>
              <a:t>Click to edit Master title style</a:t>
            </a:r>
          </a:p>
        </p:txBody>
      </p:sp>
      <p:sp>
        <p:nvSpPr>
          <p:cNvPr id="8" name="Rectangle 7">
            <a:extLst>
              <a:ext uri="{FF2B5EF4-FFF2-40B4-BE49-F238E27FC236}">
                <a16:creationId xmlns:a16="http://schemas.microsoft.com/office/drawing/2014/main" id="{0F58B209-D8FD-6B51-310A-96AE33AC1B63}"/>
              </a:ext>
            </a:extLst>
          </p:cNvPr>
          <p:cNvSpPr/>
          <p:nvPr/>
        </p:nvSpPr>
        <p:spPr>
          <a:xfrm>
            <a:off x="1121981" y="874987"/>
            <a:ext cx="9941944" cy="5108027"/>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5A31BBC1-8687-45A9-B22B-F61D547A780C}" type="datetime1">
              <a:rPr lang="en-US" smtClean="0"/>
              <a:t>7/13/2025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09612635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612647" y="6498770"/>
            <a:ext cx="3494314" cy="359229"/>
          </a:xfrm>
          <a:prstGeom prst="rect">
            <a:avLst/>
          </a:prstGeom>
        </p:spPr>
        <p:txBody>
          <a:bodyPr vert="horz" lIns="91440" tIns="45720" rIns="91440" bIns="45720" rtlCol="0" anchor="ctr"/>
          <a:lstStyle>
            <a:lvl1pPr algn="l">
              <a:defRPr sz="900">
                <a:solidFill>
                  <a:schemeClr val="tx1"/>
                </a:solidFill>
              </a:defRPr>
            </a:lvl1pPr>
          </a:lstStyle>
          <a:p>
            <a:fld id="{CA325475-EA0F-49B2-A586-CC0D8CB91667}" type="datetime1">
              <a:rPr lang="en-US" smtClean="0"/>
              <a:t>7/13/2025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085041" y="6498770"/>
            <a:ext cx="2805405" cy="359229"/>
          </a:xfrm>
          <a:prstGeom prst="rect">
            <a:avLst/>
          </a:prstGeom>
        </p:spPr>
        <p:txBody>
          <a:bodyPr vert="horz" lIns="91440" tIns="45720" rIns="91440" bIns="45720" rtlCol="0" anchor="ctr"/>
          <a:lstStyle>
            <a:lvl1pPr algn="r">
              <a:defRPr sz="90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0840682" y="6498770"/>
            <a:ext cx="429207" cy="359229"/>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dirty="0"/>
          </a:p>
        </p:txBody>
      </p:sp>
    </p:spTree>
    <p:extLst>
      <p:ext uri="{BB962C8B-B14F-4D97-AF65-F5344CB8AC3E}">
        <p14:creationId xmlns:p14="http://schemas.microsoft.com/office/powerpoint/2010/main" val="4177754749"/>
      </p:ext>
    </p:extLst>
  </p:cSld>
  <p:clrMap bg1="dk1" tx1="lt1" bg2="dk2" tx2="lt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83" r:id="rId5"/>
    <p:sldLayoutId id="2147483830" r:id="rId6"/>
    <p:sldLayoutId id="2147483831" r:id="rId7"/>
    <p:sldLayoutId id="2147483832" r:id="rId8"/>
    <p:sldLayoutId id="2147483833" r:id="rId9"/>
    <p:sldLayoutId id="2147483834" r:id="rId10"/>
    <p:sldLayoutId id="2147483835" r:id="rId11"/>
    <p:sldLayoutId id="2147483878" r:id="rId12"/>
    <p:sldLayoutId id="2147483836" r:id="rId13"/>
    <p:sldLayoutId id="2147483837" r:id="rId14"/>
    <p:sldLayoutId id="2147483838" r:id="rId15"/>
    <p:sldLayoutId id="2147483839" r:id="rId16"/>
    <p:sldLayoutId id="2147483840" r:id="rId17"/>
    <p:sldLayoutId id="2147483841" r:id="rId18"/>
    <p:sldLayoutId id="2147483880" r:id="rId19"/>
    <p:sldLayoutId id="2147483842" r:id="rId20"/>
    <p:sldLayoutId id="2147483843" r:id="rId21"/>
    <p:sldLayoutId id="2147483844" r:id="rId22"/>
    <p:sldLayoutId id="2147483845" r:id="rId23"/>
    <p:sldLayoutId id="2147483846" r:id="rId24"/>
    <p:sldLayoutId id="2147483847" r:id="rId25"/>
    <p:sldLayoutId id="2147483848" r:id="rId26"/>
    <p:sldLayoutId id="2147483849" r:id="rId27"/>
    <p:sldLayoutId id="2147483850" r:id="rId28"/>
    <p:sldLayoutId id="2147483851" r:id="rId29"/>
    <p:sldLayoutId id="2147483852" r:id="rId30"/>
    <p:sldLayoutId id="2147483881" r:id="rId31"/>
    <p:sldLayoutId id="2147483882" r:id="rId32"/>
    <p:sldLayoutId id="2147483855" r:id="rId33"/>
    <p:sldLayoutId id="2147483856" r:id="rId34"/>
    <p:sldLayoutId id="2147483857" r:id="rId35"/>
    <p:sldLayoutId id="2147483884" r:id="rId36"/>
    <p:sldLayoutId id="2147483879" r:id="rId37"/>
    <p:sldLayoutId id="2147483859" r:id="rId38"/>
    <p:sldLayoutId id="2147483860" r:id="rId39"/>
    <p:sldLayoutId id="2147483861" r:id="rId40"/>
    <p:sldLayoutId id="2147483862" r:id="rId41"/>
    <p:sldLayoutId id="2147483863" r:id="rId42"/>
    <p:sldLayoutId id="2147483864" r:id="rId43"/>
    <p:sldLayoutId id="2147483865" r:id="rId44"/>
    <p:sldLayoutId id="2147483866" r:id="rId45"/>
    <p:sldLayoutId id="2147483867" r:id="rId46"/>
    <p:sldLayoutId id="2147483868" r:id="rId47"/>
    <p:sldLayoutId id="2147483869" r:id="rId48"/>
    <p:sldLayoutId id="2147483870" r:id="rId49"/>
    <p:sldLayoutId id="2147483871" r:id="rId50"/>
    <p:sldLayoutId id="2147483872" r:id="rId51"/>
    <p:sldLayoutId id="2147483873" r:id="rId52"/>
    <p:sldLayoutId id="2147483874" r:id="rId53"/>
    <p:sldLayoutId id="2147483876" r:id="rId54"/>
    <p:sldLayoutId id="2147483875" r:id="rId55"/>
  </p:sldLayoutIdLst>
  <p:hf sldNum="0" hdr="0" ftr="0" dt="0"/>
  <p:txStyles>
    <p:titleStyle>
      <a:lvl1pPr algn="l" defTabSz="914400" rtl="0" eaLnBrk="1" latinLnBrk="0" hangingPunct="1">
        <a:lnSpc>
          <a:spcPct val="80000"/>
        </a:lnSpc>
        <a:spcBef>
          <a:spcPct val="0"/>
        </a:spcBef>
        <a:buNone/>
        <a:defRPr sz="4000" b="0"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30000"/>
        </a:lnSpc>
        <a:spcBef>
          <a:spcPts val="500"/>
        </a:spcBef>
        <a:buFont typeface="Arial" panose="020B0604020202020204" pitchFamily="34" charset="0"/>
        <a:buChar char="•"/>
        <a:defRPr sz="1400" kern="1200">
          <a:solidFill>
            <a:schemeClr val="tx1"/>
          </a:solidFill>
          <a:latin typeface="+mn-lt"/>
          <a:ea typeface="+mn-ea"/>
          <a:cs typeface="+mn-cs"/>
        </a:defRPr>
      </a:lvl2pPr>
      <a:lvl3pPr marL="685800" indent="-228600" algn="l" defTabSz="914400" rtl="0" eaLnBrk="1" latinLnBrk="0" hangingPunct="1">
        <a:lnSpc>
          <a:spcPct val="130000"/>
        </a:lnSpc>
        <a:spcBef>
          <a:spcPts val="500"/>
        </a:spcBef>
        <a:buFont typeface="Arial" panose="020B0604020202020204" pitchFamily="34" charset="0"/>
        <a:buChar char="•"/>
        <a:defRPr sz="1200" kern="1200">
          <a:solidFill>
            <a:schemeClr val="tx1"/>
          </a:solidFill>
          <a:latin typeface="+mn-lt"/>
          <a:ea typeface="+mn-ea"/>
          <a:cs typeface="+mn-cs"/>
        </a:defRPr>
      </a:lvl3pPr>
      <a:lvl4pPr marL="914400" indent="-228600" algn="l" defTabSz="914400" rtl="0" eaLnBrk="1" latinLnBrk="0" hangingPunct="1">
        <a:lnSpc>
          <a:spcPct val="130000"/>
        </a:lnSpc>
        <a:spcBef>
          <a:spcPts val="500"/>
        </a:spcBef>
        <a:buFont typeface="Arial" panose="020B0604020202020204" pitchFamily="34" charset="0"/>
        <a:buChar char="•"/>
        <a:defRPr sz="1100" kern="1200">
          <a:solidFill>
            <a:schemeClr val="tx1"/>
          </a:solidFill>
          <a:latin typeface="+mn-lt"/>
          <a:ea typeface="+mn-ea"/>
          <a:cs typeface="+mn-cs"/>
        </a:defRPr>
      </a:lvl4pPr>
      <a:lvl5pPr marL="1143000" indent="-228600" algn="l" defTabSz="914400" rtl="0" eaLnBrk="1" latinLnBrk="0" hangingPunct="1">
        <a:lnSpc>
          <a:spcPct val="13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57989-07E4-B482-9F2A-EBF670F7FA92}"/>
              </a:ext>
            </a:extLst>
          </p:cNvPr>
          <p:cNvSpPr>
            <a:spLocks noGrp="1"/>
          </p:cNvSpPr>
          <p:nvPr>
            <p:ph type="ctrTitle"/>
          </p:nvPr>
        </p:nvSpPr>
        <p:spPr>
          <a:xfrm>
            <a:off x="1474076" y="1359777"/>
            <a:ext cx="5880761" cy="3212224"/>
          </a:xfrm>
        </p:spPr>
        <p:txBody>
          <a:bodyPr>
            <a:normAutofit/>
          </a:bodyPr>
          <a:lstStyle/>
          <a:p>
            <a:r>
              <a:rPr lang="en-US" dirty="0"/>
              <a:t>Discounting &amp; Profitability Diagnostic</a:t>
            </a:r>
          </a:p>
        </p:txBody>
      </p:sp>
      <p:sp>
        <p:nvSpPr>
          <p:cNvPr id="3" name="Subtitle 2">
            <a:extLst>
              <a:ext uri="{FF2B5EF4-FFF2-40B4-BE49-F238E27FC236}">
                <a16:creationId xmlns:a16="http://schemas.microsoft.com/office/drawing/2014/main" id="{363CF5F8-0028-8636-5006-5D5C52B32774}"/>
              </a:ext>
            </a:extLst>
          </p:cNvPr>
          <p:cNvSpPr>
            <a:spLocks noGrp="1"/>
          </p:cNvSpPr>
          <p:nvPr>
            <p:ph type="subTitle" idx="1"/>
          </p:nvPr>
        </p:nvSpPr>
        <p:spPr>
          <a:xfrm>
            <a:off x="1474076" y="4731335"/>
            <a:ext cx="5880761" cy="960017"/>
          </a:xfrm>
        </p:spPr>
        <p:txBody>
          <a:bodyPr>
            <a:normAutofit/>
          </a:bodyPr>
          <a:lstStyle/>
          <a:p>
            <a:r>
              <a:rPr lang="en-US" sz="1700" dirty="0">
                <a:ea typeface="Calibri" panose="020F0502020204030204" pitchFamily="34" charset="0"/>
                <a:cs typeface="Calibri" panose="020F0502020204030204" pitchFamily="34" charset="0"/>
              </a:rPr>
              <a:t>A Diagnostic Analysis of Product Profitability and Discount Trends in Retail.</a:t>
            </a:r>
          </a:p>
        </p:txBody>
      </p:sp>
      <p:pic>
        <p:nvPicPr>
          <p:cNvPr id="13" name="Picture Placeholder 12" descr="A person running in a building">
            <a:extLst>
              <a:ext uri="{FF2B5EF4-FFF2-40B4-BE49-F238E27FC236}">
                <a16:creationId xmlns:a16="http://schemas.microsoft.com/office/drawing/2014/main" id="{49BEBD13-32F2-84CA-9B52-F167E72A1B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prstGeom prst="rect">
            <a:avLst/>
          </a:prstGeom>
        </p:spPr>
      </p:pic>
    </p:spTree>
    <p:extLst>
      <p:ext uri="{BB962C8B-B14F-4D97-AF65-F5344CB8AC3E}">
        <p14:creationId xmlns:p14="http://schemas.microsoft.com/office/powerpoint/2010/main" val="17738313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C7084-C959-6935-0D99-455326A78F99}"/>
              </a:ext>
            </a:extLst>
          </p:cNvPr>
          <p:cNvSpPr>
            <a:spLocks noGrp="1"/>
          </p:cNvSpPr>
          <p:nvPr>
            <p:ph type="ctrTitle"/>
          </p:nvPr>
        </p:nvSpPr>
        <p:spPr>
          <a:xfrm>
            <a:off x="1626576" y="1336431"/>
            <a:ext cx="7236069" cy="4343399"/>
          </a:xfrm>
        </p:spPr>
        <p:txBody>
          <a:bodyPr>
            <a:normAutofit fontScale="90000"/>
          </a:bodyPr>
          <a:lstStyle/>
          <a:p>
            <a:r>
              <a:rPr lang="en-US" dirty="0"/>
              <a:t>Introduction</a:t>
            </a:r>
            <a:br>
              <a:rPr lang="en-US" dirty="0"/>
            </a:br>
            <a:br>
              <a:rPr lang="en-US" sz="3000" dirty="0"/>
            </a:br>
            <a:br>
              <a:rPr lang="en-US" sz="1900" dirty="0"/>
            </a:br>
            <a:r>
              <a:rPr lang="en-US" sz="1900" dirty="0">
                <a:latin typeface="Calibri Light" panose="020F0302020204030204" pitchFamily="34" charset="0"/>
                <a:ea typeface="Calibri Light" panose="020F0302020204030204" pitchFamily="34" charset="0"/>
                <a:cs typeface="Calibri Light" panose="020F0302020204030204" pitchFamily="34" charset="0"/>
              </a:rPr>
              <a:t>This project simulates a real-world profitability diagnostic for a national</a:t>
            </a:r>
            <a:br>
              <a:rPr lang="en-US" sz="1900" dirty="0">
                <a:latin typeface="Calibri Light" panose="020F0302020204030204" pitchFamily="34" charset="0"/>
                <a:ea typeface="Calibri Light" panose="020F0302020204030204" pitchFamily="34" charset="0"/>
                <a:cs typeface="Calibri Light" panose="020F0302020204030204" pitchFamily="34" charset="0"/>
              </a:rPr>
            </a:br>
            <a:br>
              <a:rPr lang="en-US" sz="1900" dirty="0">
                <a:latin typeface="Calibri Light" panose="020F0302020204030204" pitchFamily="34" charset="0"/>
                <a:ea typeface="Calibri Light" panose="020F0302020204030204" pitchFamily="34" charset="0"/>
                <a:cs typeface="Calibri Light" panose="020F0302020204030204" pitchFamily="34" charset="0"/>
              </a:rPr>
            </a:br>
            <a:r>
              <a:rPr lang="en-US" sz="1900" dirty="0">
                <a:latin typeface="Calibri Light" panose="020F0302020204030204" pitchFamily="34" charset="0"/>
                <a:ea typeface="Calibri Light" panose="020F0302020204030204" pitchFamily="34" charset="0"/>
                <a:cs typeface="Calibri Light" panose="020F0302020204030204" pitchFamily="34" charset="0"/>
              </a:rPr>
              <a:t> retail chain using Kaggle’s Superstore dataset. The objective is to</a:t>
            </a:r>
            <a:br>
              <a:rPr lang="en-US" sz="1900" dirty="0">
                <a:latin typeface="Calibri Light" panose="020F0302020204030204" pitchFamily="34" charset="0"/>
                <a:ea typeface="Calibri Light" panose="020F0302020204030204" pitchFamily="34" charset="0"/>
                <a:cs typeface="Calibri Light" panose="020F0302020204030204" pitchFamily="34" charset="0"/>
              </a:rPr>
            </a:br>
            <a:br>
              <a:rPr lang="en-US" sz="1900" dirty="0">
                <a:latin typeface="Calibri Light" panose="020F0302020204030204" pitchFamily="34" charset="0"/>
                <a:ea typeface="Calibri Light" panose="020F0302020204030204" pitchFamily="34" charset="0"/>
                <a:cs typeface="Calibri Light" panose="020F0302020204030204" pitchFamily="34" charset="0"/>
              </a:rPr>
            </a:br>
            <a:r>
              <a:rPr lang="en-US" sz="1900" dirty="0">
                <a:latin typeface="Calibri Light" panose="020F0302020204030204" pitchFamily="34" charset="0"/>
                <a:ea typeface="Calibri Light" panose="020F0302020204030204" pitchFamily="34" charset="0"/>
                <a:cs typeface="Calibri Light" panose="020F0302020204030204" pitchFamily="34" charset="0"/>
              </a:rPr>
              <a:t> assess margin erosion driven by discounting practices and identify</a:t>
            </a:r>
            <a:br>
              <a:rPr lang="en-US" sz="1900" dirty="0">
                <a:latin typeface="Calibri Light" panose="020F0302020204030204" pitchFamily="34" charset="0"/>
                <a:ea typeface="Calibri Light" panose="020F0302020204030204" pitchFamily="34" charset="0"/>
                <a:cs typeface="Calibri Light" panose="020F0302020204030204" pitchFamily="34" charset="0"/>
              </a:rPr>
            </a:br>
            <a:br>
              <a:rPr lang="en-US" sz="1900" dirty="0">
                <a:latin typeface="Calibri Light" panose="020F0302020204030204" pitchFamily="34" charset="0"/>
                <a:ea typeface="Calibri Light" panose="020F0302020204030204" pitchFamily="34" charset="0"/>
                <a:cs typeface="Calibri Light" panose="020F0302020204030204" pitchFamily="34" charset="0"/>
              </a:rPr>
            </a:br>
            <a:r>
              <a:rPr lang="en-US" sz="1900" dirty="0">
                <a:latin typeface="Calibri Light" panose="020F0302020204030204" pitchFamily="34" charset="0"/>
                <a:ea typeface="Calibri Light" panose="020F0302020204030204" pitchFamily="34" charset="0"/>
                <a:cs typeface="Calibri Light" panose="020F0302020204030204" pitchFamily="34" charset="0"/>
              </a:rPr>
              <a:t> underperforming product segments. Insights are delivered through a</a:t>
            </a:r>
            <a:br>
              <a:rPr lang="en-US" sz="1900" dirty="0">
                <a:latin typeface="Calibri Light" panose="020F0302020204030204" pitchFamily="34" charset="0"/>
                <a:ea typeface="Calibri Light" panose="020F0302020204030204" pitchFamily="34" charset="0"/>
                <a:cs typeface="Calibri Light" panose="020F0302020204030204" pitchFamily="34" charset="0"/>
              </a:rPr>
            </a:br>
            <a:br>
              <a:rPr lang="en-US" sz="1900" dirty="0">
                <a:latin typeface="Calibri Light" panose="020F0302020204030204" pitchFamily="34" charset="0"/>
                <a:ea typeface="Calibri Light" panose="020F0302020204030204" pitchFamily="34" charset="0"/>
                <a:cs typeface="Calibri Light" panose="020F0302020204030204" pitchFamily="34" charset="0"/>
              </a:rPr>
            </a:br>
            <a:r>
              <a:rPr lang="en-US" sz="1900" dirty="0">
                <a:latin typeface="Calibri Light" panose="020F0302020204030204" pitchFamily="34" charset="0"/>
                <a:ea typeface="Calibri Light" panose="020F0302020204030204" pitchFamily="34" charset="0"/>
                <a:cs typeface="Calibri Light" panose="020F0302020204030204" pitchFamily="34" charset="0"/>
              </a:rPr>
              <a:t> structured Tableau dashboard to support executive decision-making.</a:t>
            </a:r>
            <a:br>
              <a:rPr lang="en-US" sz="1900" dirty="0">
                <a:latin typeface="Calibri Light" panose="020F0302020204030204" pitchFamily="34" charset="0"/>
                <a:ea typeface="Calibri Light" panose="020F0302020204030204" pitchFamily="34" charset="0"/>
                <a:cs typeface="Calibri Light" panose="020F0302020204030204" pitchFamily="34" charset="0"/>
              </a:rPr>
            </a:br>
            <a:br>
              <a:rPr lang="en-US" sz="1900" dirty="0">
                <a:latin typeface="Calibri Light" panose="020F0302020204030204" pitchFamily="34" charset="0"/>
                <a:ea typeface="Calibri Light" panose="020F0302020204030204" pitchFamily="34" charset="0"/>
                <a:cs typeface="Calibri Light" panose="020F0302020204030204" pitchFamily="34" charset="0"/>
              </a:rPr>
            </a:br>
            <a:br>
              <a:rPr lang="en-US" sz="3000" dirty="0"/>
            </a:br>
            <a:endParaRPr lang="en-US" sz="3000" dirty="0"/>
          </a:p>
        </p:txBody>
      </p:sp>
    </p:spTree>
    <p:extLst>
      <p:ext uri="{BB962C8B-B14F-4D97-AF65-F5344CB8AC3E}">
        <p14:creationId xmlns:p14="http://schemas.microsoft.com/office/powerpoint/2010/main" val="175188537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0D9FB-B08B-6550-BEBF-B430741924E7}"/>
              </a:ext>
            </a:extLst>
          </p:cNvPr>
          <p:cNvSpPr>
            <a:spLocks noGrp="1"/>
          </p:cNvSpPr>
          <p:nvPr>
            <p:ph type="ctrTitle"/>
          </p:nvPr>
        </p:nvSpPr>
        <p:spPr>
          <a:xfrm>
            <a:off x="1475422" y="1170041"/>
            <a:ext cx="5880761" cy="741283"/>
          </a:xfrm>
        </p:spPr>
        <p:txBody>
          <a:bodyPr/>
          <a:lstStyle/>
          <a:p>
            <a:r>
              <a:rPr lang="en-US" dirty="0"/>
              <a:t>Business Challenge</a:t>
            </a:r>
          </a:p>
        </p:txBody>
      </p:sp>
      <p:sp>
        <p:nvSpPr>
          <p:cNvPr id="3" name="Content Placeholder 2">
            <a:extLst>
              <a:ext uri="{FF2B5EF4-FFF2-40B4-BE49-F238E27FC236}">
                <a16:creationId xmlns:a16="http://schemas.microsoft.com/office/drawing/2014/main" id="{79BC7904-BA22-561E-1DE0-8E716FCEA69E}"/>
              </a:ext>
            </a:extLst>
          </p:cNvPr>
          <p:cNvSpPr>
            <a:spLocks noGrp="1"/>
          </p:cNvSpPr>
          <p:nvPr>
            <p:ph type="subTitle" idx="1"/>
          </p:nvPr>
        </p:nvSpPr>
        <p:spPr>
          <a:xfrm>
            <a:off x="8195881" y="1170041"/>
            <a:ext cx="2520697" cy="4521309"/>
          </a:xfrm>
        </p:spPr>
        <p:txBody>
          <a:bodyPr>
            <a:normAutofit/>
          </a:bodyPr>
          <a:lstStyle/>
          <a:p>
            <a:pPr algn="ctr"/>
            <a:r>
              <a:rPr lang="en-US" sz="2000" dirty="0">
                <a:ea typeface="Calibri" panose="020F0502020204030204" pitchFamily="34" charset="0"/>
                <a:cs typeface="Calibri" panose="020F0502020204030204" pitchFamily="34" charset="0"/>
              </a:rPr>
              <a:t>Client Overview</a:t>
            </a:r>
          </a:p>
          <a:p>
            <a:pPr algn="ctr"/>
            <a:r>
              <a:rPr lang="en-US" sz="1700" dirty="0">
                <a:latin typeface="Calibri" panose="020F0502020204030204" pitchFamily="34" charset="0"/>
                <a:ea typeface="Calibri" panose="020F0502020204030204" pitchFamily="34" charset="0"/>
                <a:cs typeface="Calibri" panose="020F0502020204030204" pitchFamily="34" charset="0"/>
              </a:rPr>
              <a:t>Client: </a:t>
            </a:r>
            <a:r>
              <a:rPr lang="en-US" sz="1700" dirty="0">
                <a:latin typeface="Calibri Light" panose="020F0302020204030204" pitchFamily="34" charset="0"/>
                <a:ea typeface="Calibri Light" panose="020F0302020204030204" pitchFamily="34" charset="0"/>
                <a:cs typeface="Calibri Light" panose="020F0302020204030204" pitchFamily="34" charset="0"/>
              </a:rPr>
              <a:t>Superstore Retail</a:t>
            </a:r>
            <a:br>
              <a:rPr lang="en-US" sz="1700" dirty="0">
                <a:latin typeface="Calibri" panose="020F0502020204030204" pitchFamily="34" charset="0"/>
                <a:ea typeface="Calibri" panose="020F0502020204030204" pitchFamily="34" charset="0"/>
                <a:cs typeface="Calibri" panose="020F0502020204030204" pitchFamily="34" charset="0"/>
              </a:rPr>
            </a:br>
            <a:endParaRPr lang="en-US" sz="1700" dirty="0">
              <a:latin typeface="Calibri" panose="020F0502020204030204" pitchFamily="34" charset="0"/>
              <a:ea typeface="Calibri" panose="020F0502020204030204" pitchFamily="34" charset="0"/>
              <a:cs typeface="Calibri" panose="020F0502020204030204" pitchFamily="34" charset="0"/>
            </a:endParaRPr>
          </a:p>
          <a:p>
            <a:pPr algn="ctr"/>
            <a:r>
              <a:rPr lang="en-US" sz="1700" dirty="0">
                <a:latin typeface="Calibri" panose="020F0502020204030204" pitchFamily="34" charset="0"/>
                <a:ea typeface="Calibri" panose="020F0502020204030204" pitchFamily="34" charset="0"/>
                <a:cs typeface="Calibri" panose="020F0502020204030204" pitchFamily="34" charset="0"/>
              </a:rPr>
              <a:t>Industry: </a:t>
            </a:r>
            <a:r>
              <a:rPr lang="en-US" sz="1700" dirty="0">
                <a:latin typeface="Calibri Light" panose="020F0302020204030204" pitchFamily="34" charset="0"/>
                <a:ea typeface="Calibri Light" panose="020F0302020204030204" pitchFamily="34" charset="0"/>
                <a:cs typeface="Calibri Light" panose="020F0302020204030204" pitchFamily="34" charset="0"/>
              </a:rPr>
              <a:t>Office Supplies (National Retail Chain)</a:t>
            </a:r>
            <a:br>
              <a:rPr lang="en-US" sz="1700" dirty="0">
                <a:latin typeface="Calibri" panose="020F0502020204030204" pitchFamily="34" charset="0"/>
                <a:ea typeface="Calibri" panose="020F0502020204030204" pitchFamily="34" charset="0"/>
                <a:cs typeface="Calibri" panose="020F0502020204030204" pitchFamily="34" charset="0"/>
              </a:rPr>
            </a:br>
            <a:endParaRPr lang="en-US" sz="1700" dirty="0">
              <a:latin typeface="Calibri" panose="020F0502020204030204" pitchFamily="34" charset="0"/>
              <a:ea typeface="Calibri" panose="020F0502020204030204" pitchFamily="34" charset="0"/>
              <a:cs typeface="Calibri" panose="020F0502020204030204" pitchFamily="34" charset="0"/>
            </a:endParaRPr>
          </a:p>
          <a:p>
            <a:pPr algn="ctr"/>
            <a:r>
              <a:rPr lang="en-US" sz="1700" dirty="0">
                <a:latin typeface="Calibri" panose="020F0502020204030204" pitchFamily="34" charset="0"/>
                <a:ea typeface="Calibri" panose="020F0502020204030204" pitchFamily="34" charset="0"/>
                <a:cs typeface="Calibri" panose="020F0502020204030204" pitchFamily="34" charset="0"/>
              </a:rPr>
              <a:t>Duration of Data: </a:t>
            </a:r>
            <a:r>
              <a:rPr lang="en-US" sz="1700" dirty="0">
                <a:latin typeface="Calibri Light" panose="020F0302020204030204" pitchFamily="34" charset="0"/>
                <a:ea typeface="Calibri Light" panose="020F0302020204030204" pitchFamily="34" charset="0"/>
                <a:cs typeface="Calibri Light" panose="020F0302020204030204" pitchFamily="34" charset="0"/>
              </a:rPr>
              <a:t>12 months of sales and transaction records</a:t>
            </a:r>
          </a:p>
          <a:p>
            <a:endParaRPr lang="en-US" dirty="0"/>
          </a:p>
        </p:txBody>
      </p:sp>
      <p:sp>
        <p:nvSpPr>
          <p:cNvPr id="4" name="TextBox 3">
            <a:extLst>
              <a:ext uri="{FF2B5EF4-FFF2-40B4-BE49-F238E27FC236}">
                <a16:creationId xmlns:a16="http://schemas.microsoft.com/office/drawing/2014/main" id="{95345429-276E-67C6-798A-75B204D68380}"/>
              </a:ext>
            </a:extLst>
          </p:cNvPr>
          <p:cNvSpPr txBox="1"/>
          <p:nvPr/>
        </p:nvSpPr>
        <p:spPr>
          <a:xfrm>
            <a:off x="1475422" y="1996762"/>
            <a:ext cx="5949414" cy="3262432"/>
          </a:xfrm>
          <a:prstGeom prst="rect">
            <a:avLst/>
          </a:prstGeom>
          <a:noFill/>
        </p:spPr>
        <p:txBody>
          <a:bodyPr wrap="square" rtlCol="0">
            <a:spAutoFit/>
          </a:bodyPr>
          <a:lstStyle/>
          <a:p>
            <a:r>
              <a:rPr lang="en-US" dirty="0">
                <a:latin typeface="+mj-lt"/>
                <a:ea typeface="Calibri" panose="020F0502020204030204" pitchFamily="34" charset="0"/>
                <a:cs typeface="Calibri" panose="020F0502020204030204" pitchFamily="34" charset="0"/>
              </a:rPr>
              <a:t>Client’s</a:t>
            </a:r>
            <a:r>
              <a:rPr lang="en-US" b="1" dirty="0">
                <a:latin typeface="+mj-lt"/>
                <a:ea typeface="Calibri" panose="020F0502020204030204" pitchFamily="34" charset="0"/>
                <a:cs typeface="Calibri" panose="020F0502020204030204" pitchFamily="34" charset="0"/>
              </a:rPr>
              <a:t> </a:t>
            </a:r>
            <a:r>
              <a:rPr lang="en-US" dirty="0">
                <a:latin typeface="+mj-lt"/>
              </a:rPr>
              <a:t>Core Concern: </a:t>
            </a:r>
          </a:p>
          <a:p>
            <a:endParaRPr lang="en-US" dirty="0">
              <a:latin typeface="+mj-lt"/>
            </a:endParaRPr>
          </a:p>
          <a:p>
            <a:r>
              <a:rPr lang="en-US" sz="1700" dirty="0">
                <a:latin typeface="Calibri Light" panose="020F0302020204030204" pitchFamily="34" charset="0"/>
                <a:ea typeface="Calibri Light" panose="020F0302020204030204" pitchFamily="34" charset="0"/>
                <a:cs typeface="Calibri Light" panose="020F0302020204030204" pitchFamily="34" charset="0"/>
              </a:rPr>
              <a:t>"Sales look strong, but profit margins keep slipping. I need a clear picture of where we're losing money, especially at the sub-category level.</a:t>
            </a:r>
          </a:p>
          <a:p>
            <a:r>
              <a:rPr lang="en-US" sz="1700" dirty="0">
                <a:latin typeface="Calibri Light" panose="020F0302020204030204" pitchFamily="34" charset="0"/>
                <a:ea typeface="Calibri Light" panose="020F0302020204030204" pitchFamily="34" charset="0"/>
                <a:cs typeface="Calibri Light" panose="020F0302020204030204" pitchFamily="34" charset="0"/>
              </a:rPr>
              <a:t>Are our pricing and promotional strategies aligned with long-term profitability?</a:t>
            </a:r>
          </a:p>
          <a:p>
            <a:endParaRPr lang="en-US" sz="1700" dirty="0">
              <a:latin typeface="Calibri Light" panose="020F0302020204030204" pitchFamily="34" charset="0"/>
              <a:ea typeface="Calibri Light" panose="020F0302020204030204" pitchFamily="34" charset="0"/>
              <a:cs typeface="Calibri Light" panose="020F0302020204030204" pitchFamily="34" charset="0"/>
            </a:endParaRPr>
          </a:p>
          <a:p>
            <a:r>
              <a:rPr lang="en-US" sz="1700" dirty="0">
                <a:latin typeface="Calibri Light" panose="020F0302020204030204" pitchFamily="34" charset="0"/>
                <a:ea typeface="Calibri Light" panose="020F0302020204030204" pitchFamily="34" charset="0"/>
                <a:cs typeface="Calibri Light" panose="020F0302020204030204" pitchFamily="34" charset="0"/>
              </a:rPr>
              <a:t>I want a clean, visual, executive-ready dashboard that answers:</a:t>
            </a:r>
          </a:p>
          <a:p>
            <a:pPr marL="285750" indent="-285750">
              <a:buFont typeface="Arial" panose="020B0604020202020204" pitchFamily="34" charset="0"/>
              <a:buChar char="•"/>
            </a:pPr>
            <a:r>
              <a:rPr lang="en-US" sz="1700" dirty="0">
                <a:latin typeface="Calibri Light" panose="020F0302020204030204" pitchFamily="34" charset="0"/>
                <a:ea typeface="Calibri Light" panose="020F0302020204030204" pitchFamily="34" charset="0"/>
                <a:cs typeface="Calibri Light" panose="020F0302020204030204" pitchFamily="34" charset="0"/>
              </a:rPr>
              <a:t>What’s working?</a:t>
            </a:r>
          </a:p>
          <a:p>
            <a:pPr marL="285750" indent="-285750">
              <a:buFont typeface="Arial" panose="020B0604020202020204" pitchFamily="34" charset="0"/>
              <a:buChar char="•"/>
            </a:pPr>
            <a:r>
              <a:rPr lang="en-US" sz="1700" dirty="0">
                <a:latin typeface="Calibri Light" panose="020F0302020204030204" pitchFamily="34" charset="0"/>
                <a:ea typeface="Calibri Light" panose="020F0302020204030204" pitchFamily="34" charset="0"/>
                <a:cs typeface="Calibri Light" panose="020F0302020204030204" pitchFamily="34" charset="0"/>
              </a:rPr>
              <a:t>What’s not?</a:t>
            </a:r>
          </a:p>
          <a:p>
            <a:pPr marL="285750" indent="-285750">
              <a:buFont typeface="Arial" panose="020B0604020202020204" pitchFamily="34" charset="0"/>
              <a:buChar char="•"/>
            </a:pPr>
            <a:r>
              <a:rPr lang="en-US" sz="1700" dirty="0">
                <a:latin typeface="Calibri Light" panose="020F0302020204030204" pitchFamily="34" charset="0"/>
                <a:ea typeface="Calibri Light" panose="020F0302020204030204" pitchFamily="34" charset="0"/>
                <a:cs typeface="Calibri Light" panose="020F0302020204030204" pitchFamily="34" charset="0"/>
              </a:rPr>
              <a:t>Where should we stop, fix, or invest?</a:t>
            </a:r>
          </a:p>
        </p:txBody>
      </p:sp>
    </p:spTree>
    <p:extLst>
      <p:ext uri="{BB962C8B-B14F-4D97-AF65-F5344CB8AC3E}">
        <p14:creationId xmlns:p14="http://schemas.microsoft.com/office/powerpoint/2010/main" val="1545177064"/>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880E5-6890-5EAB-70D0-CF089FA12665}"/>
              </a:ext>
            </a:extLst>
          </p:cNvPr>
          <p:cNvSpPr>
            <a:spLocks noGrp="1"/>
          </p:cNvSpPr>
          <p:nvPr>
            <p:ph type="ctrTitle"/>
          </p:nvPr>
        </p:nvSpPr>
        <p:spPr/>
        <p:txBody>
          <a:bodyPr/>
          <a:lstStyle/>
          <a:p>
            <a:r>
              <a:rPr lang="en-US" dirty="0"/>
              <a:t>Objectives &amp; Methodology</a:t>
            </a:r>
            <a:br>
              <a:rPr lang="en-US" sz="1700" dirty="0"/>
            </a:br>
            <a:br>
              <a:rPr lang="en-US" sz="3000" dirty="0"/>
            </a:br>
            <a:r>
              <a:rPr lang="en-US" sz="2000" dirty="0">
                <a:latin typeface="Calibri" panose="020F0502020204030204" pitchFamily="34" charset="0"/>
                <a:ea typeface="Calibri" panose="020F0502020204030204" pitchFamily="34" charset="0"/>
                <a:cs typeface="Calibri" panose="020F0502020204030204" pitchFamily="34" charset="0"/>
              </a:rPr>
              <a:t>1. </a:t>
            </a:r>
            <a:r>
              <a:rPr lang="en-US" sz="1700" dirty="0">
                <a:latin typeface="Calibri Light" panose="020F0302020204030204" pitchFamily="34" charset="0"/>
                <a:ea typeface="Calibri Light" panose="020F0302020204030204" pitchFamily="34" charset="0"/>
                <a:cs typeface="Calibri Light" panose="020F0302020204030204" pitchFamily="34" charset="0"/>
              </a:rPr>
              <a:t>Identify which product sub-categories are eroding profit margins.</a:t>
            </a:r>
            <a:br>
              <a:rPr lang="en-US" sz="1700" dirty="0">
                <a:latin typeface="Calibri Light" panose="020F0302020204030204" pitchFamily="34" charset="0"/>
                <a:ea typeface="Calibri Light" panose="020F0302020204030204" pitchFamily="34" charset="0"/>
                <a:cs typeface="Calibri Light" panose="020F0302020204030204" pitchFamily="34" charset="0"/>
              </a:rPr>
            </a:br>
            <a:br>
              <a:rPr lang="en-US" sz="1700" dirty="0">
                <a:latin typeface="Calibri Light" panose="020F0302020204030204" pitchFamily="34" charset="0"/>
                <a:ea typeface="Calibri Light" panose="020F0302020204030204" pitchFamily="34" charset="0"/>
                <a:cs typeface="Calibri Light" panose="020F0302020204030204" pitchFamily="34" charset="0"/>
              </a:rPr>
            </a:br>
            <a:r>
              <a:rPr lang="en-US" sz="1700" dirty="0">
                <a:latin typeface="Calibri" panose="020F0502020204030204" pitchFamily="34" charset="0"/>
                <a:ea typeface="Calibri" panose="020F0502020204030204" pitchFamily="34" charset="0"/>
                <a:cs typeface="Calibri" panose="020F0502020204030204" pitchFamily="34" charset="0"/>
              </a:rPr>
              <a:t>2. </a:t>
            </a:r>
            <a:r>
              <a:rPr lang="en-US" sz="1700" dirty="0">
                <a:latin typeface="Calibri Light" panose="020F0302020204030204" pitchFamily="34" charset="0"/>
                <a:ea typeface="Calibri Light" panose="020F0302020204030204" pitchFamily="34" charset="0"/>
                <a:cs typeface="Calibri Light" panose="020F0302020204030204" pitchFamily="34" charset="0"/>
              </a:rPr>
              <a:t>Evaluate how discounting is impacting overall profitability.</a:t>
            </a:r>
            <a:br>
              <a:rPr lang="en-US" sz="1700" dirty="0">
                <a:latin typeface="Calibri Light" panose="020F0302020204030204" pitchFamily="34" charset="0"/>
                <a:ea typeface="Calibri Light" panose="020F0302020204030204" pitchFamily="34" charset="0"/>
                <a:cs typeface="Calibri Light" panose="020F0302020204030204" pitchFamily="34" charset="0"/>
              </a:rPr>
            </a:br>
            <a:br>
              <a:rPr lang="en-US" sz="1700" dirty="0">
                <a:latin typeface="Calibri Light" panose="020F0302020204030204" pitchFamily="34" charset="0"/>
                <a:ea typeface="Calibri Light" panose="020F0302020204030204" pitchFamily="34" charset="0"/>
                <a:cs typeface="Calibri Light" panose="020F0302020204030204" pitchFamily="34" charset="0"/>
              </a:rPr>
            </a:br>
            <a:r>
              <a:rPr lang="en-US" sz="1700" dirty="0">
                <a:latin typeface="Calibri" panose="020F0502020204030204" pitchFamily="34" charset="0"/>
                <a:ea typeface="Calibri" panose="020F0502020204030204" pitchFamily="34" charset="0"/>
                <a:cs typeface="Calibri" panose="020F0502020204030204" pitchFamily="34" charset="0"/>
              </a:rPr>
              <a:t>3. </a:t>
            </a:r>
            <a:r>
              <a:rPr lang="en-US" sz="1700" dirty="0">
                <a:latin typeface="Calibri Light" panose="020F0302020204030204" pitchFamily="34" charset="0"/>
                <a:ea typeface="Calibri Light" panose="020F0302020204030204" pitchFamily="34" charset="0"/>
                <a:cs typeface="Calibri Light" panose="020F0302020204030204" pitchFamily="34" charset="0"/>
              </a:rPr>
              <a:t>Pinpoint operational inefficiencies contributing to declining profitability.</a:t>
            </a:r>
            <a:br>
              <a:rPr lang="en-US" sz="1700" dirty="0">
                <a:latin typeface="Calibri Light" panose="020F0302020204030204" pitchFamily="34" charset="0"/>
                <a:ea typeface="Calibri Light" panose="020F0302020204030204" pitchFamily="34" charset="0"/>
                <a:cs typeface="Calibri Light" panose="020F0302020204030204" pitchFamily="34" charset="0"/>
              </a:rPr>
            </a:br>
            <a:br>
              <a:rPr lang="en-US" sz="1700" dirty="0">
                <a:latin typeface="Calibri Light" panose="020F0302020204030204" pitchFamily="34" charset="0"/>
                <a:ea typeface="Calibri Light" panose="020F0302020204030204" pitchFamily="34" charset="0"/>
                <a:cs typeface="Calibri Light" panose="020F0302020204030204" pitchFamily="34" charset="0"/>
              </a:rPr>
            </a:br>
            <a:r>
              <a:rPr lang="en-US" sz="1700" dirty="0">
                <a:latin typeface="Calibri" panose="020F0502020204030204" pitchFamily="34" charset="0"/>
                <a:ea typeface="Calibri" panose="020F0502020204030204" pitchFamily="34" charset="0"/>
                <a:cs typeface="Calibri" panose="020F0502020204030204" pitchFamily="34" charset="0"/>
              </a:rPr>
              <a:t>4. </a:t>
            </a:r>
            <a:r>
              <a:rPr lang="en-US" sz="1700" dirty="0">
                <a:latin typeface="Calibri Light" panose="020F0302020204030204" pitchFamily="34" charset="0"/>
                <a:ea typeface="Calibri Light" panose="020F0302020204030204" pitchFamily="34" charset="0"/>
                <a:cs typeface="Calibri Light" panose="020F0302020204030204" pitchFamily="34" charset="0"/>
              </a:rPr>
              <a:t>Surface actionable insights to guide pricing and performance strategy.</a:t>
            </a:r>
            <a:br>
              <a:rPr lang="en-US" sz="1700" dirty="0">
                <a:latin typeface="Calibri Light" panose="020F0302020204030204" pitchFamily="34" charset="0"/>
                <a:ea typeface="Calibri Light" panose="020F0302020204030204" pitchFamily="34" charset="0"/>
                <a:cs typeface="Calibri Light" panose="020F0302020204030204" pitchFamily="34" charset="0"/>
              </a:rPr>
            </a:br>
            <a:br>
              <a:rPr lang="en-US" sz="1700" dirty="0">
                <a:latin typeface="Calibri Light" panose="020F0302020204030204" pitchFamily="34" charset="0"/>
                <a:ea typeface="Calibri Light" panose="020F0302020204030204" pitchFamily="34" charset="0"/>
                <a:cs typeface="Calibri Light" panose="020F0302020204030204" pitchFamily="34" charset="0"/>
              </a:rPr>
            </a:br>
            <a:r>
              <a:rPr lang="en-US" sz="1700" dirty="0">
                <a:latin typeface="Calibri" panose="020F0502020204030204" pitchFamily="34" charset="0"/>
                <a:ea typeface="Calibri" panose="020F0502020204030204" pitchFamily="34" charset="0"/>
                <a:cs typeface="Calibri" panose="020F0502020204030204" pitchFamily="34" charset="0"/>
              </a:rPr>
              <a:t>5.</a:t>
            </a:r>
            <a:r>
              <a:rPr lang="en-US" sz="1800" b="1" dirty="0"/>
              <a:t> </a:t>
            </a:r>
            <a:r>
              <a:rPr lang="en-US" sz="1700" dirty="0">
                <a:latin typeface="Calibri Light" panose="020F0302020204030204" pitchFamily="34" charset="0"/>
                <a:ea typeface="Calibri Light" panose="020F0302020204030204" pitchFamily="34" charset="0"/>
                <a:cs typeface="Calibri Light" panose="020F0302020204030204" pitchFamily="34" charset="0"/>
              </a:rPr>
              <a:t>Provide a clear, visual dashboard for executive decision-making.</a:t>
            </a:r>
          </a:p>
        </p:txBody>
      </p:sp>
    </p:spTree>
    <p:extLst>
      <p:ext uri="{BB962C8B-B14F-4D97-AF65-F5344CB8AC3E}">
        <p14:creationId xmlns:p14="http://schemas.microsoft.com/office/powerpoint/2010/main" val="7774834"/>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B701D7-435D-8E7D-53C0-66C0C37F5C2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E2B1CB6-9CE7-1B07-252A-1A15DC85E20F}"/>
              </a:ext>
            </a:extLst>
          </p:cNvPr>
          <p:cNvSpPr>
            <a:spLocks noGrp="1"/>
          </p:cNvSpPr>
          <p:nvPr>
            <p:ph type="title"/>
          </p:nvPr>
        </p:nvSpPr>
        <p:spPr/>
        <p:txBody>
          <a:bodyPr/>
          <a:lstStyle/>
          <a:p>
            <a:r>
              <a:rPr lang="en-US" dirty="0"/>
              <a:t>Quote</a:t>
            </a:r>
          </a:p>
        </p:txBody>
      </p:sp>
      <p:pic>
        <p:nvPicPr>
          <p:cNvPr id="20" name="Content Placeholder 19">
            <a:extLst>
              <a:ext uri="{FF2B5EF4-FFF2-40B4-BE49-F238E27FC236}">
                <a16:creationId xmlns:a16="http://schemas.microsoft.com/office/drawing/2014/main" id="{81F194EB-EE66-D294-19C7-DF44F0A9614D}"/>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12649" y="784922"/>
            <a:ext cx="10652759" cy="5413655"/>
          </a:xfrm>
        </p:spPr>
      </p:pic>
    </p:spTree>
    <p:extLst>
      <p:ext uri="{BB962C8B-B14F-4D97-AF65-F5344CB8AC3E}">
        <p14:creationId xmlns:p14="http://schemas.microsoft.com/office/powerpoint/2010/main" val="1403495588"/>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360D7-F74C-CD9E-C576-1CB8FFE8778E}"/>
              </a:ext>
            </a:extLst>
          </p:cNvPr>
          <p:cNvSpPr>
            <a:spLocks noGrp="1"/>
          </p:cNvSpPr>
          <p:nvPr>
            <p:ph type="ctrTitle"/>
          </p:nvPr>
        </p:nvSpPr>
        <p:spPr>
          <a:xfrm>
            <a:off x="1474076" y="1359776"/>
            <a:ext cx="7402445" cy="4331575"/>
          </a:xfrm>
        </p:spPr>
        <p:txBody>
          <a:bodyPr>
            <a:normAutofit/>
          </a:bodyPr>
          <a:lstStyle/>
          <a:p>
            <a:r>
              <a:rPr lang="en-US" sz="4000" dirty="0"/>
              <a:t>Aggressive Discounting Drives Losses in Key States</a:t>
            </a:r>
            <a:br>
              <a:rPr lang="en-US" b="1" dirty="0">
                <a:ea typeface="Calibri" panose="020F0502020204030204" pitchFamily="34" charset="0"/>
                <a:cs typeface="Calibri" panose="020F0502020204030204" pitchFamily="34" charset="0"/>
              </a:rPr>
            </a:br>
            <a:br>
              <a:rPr lang="en-US" sz="1700" b="1" dirty="0">
                <a:latin typeface="Calibri" panose="020F0502020204030204" pitchFamily="34" charset="0"/>
                <a:ea typeface="Calibri" panose="020F0502020204030204" pitchFamily="34" charset="0"/>
                <a:cs typeface="Calibri" panose="020F0502020204030204" pitchFamily="34" charset="0"/>
              </a:rPr>
            </a:br>
            <a:r>
              <a:rPr lang="en-US" sz="1700" b="1" dirty="0">
                <a:latin typeface="Calibri" panose="020F0502020204030204" pitchFamily="34" charset="0"/>
                <a:ea typeface="Calibri" panose="020F0502020204030204" pitchFamily="34" charset="0"/>
                <a:cs typeface="Calibri" panose="020F0502020204030204" pitchFamily="34" charset="0"/>
              </a:rPr>
              <a:t>Insight:</a:t>
            </a:r>
            <a:br>
              <a:rPr lang="en-US" sz="1700" b="1" dirty="0">
                <a:latin typeface="Calibri" panose="020F0502020204030204" pitchFamily="34" charset="0"/>
                <a:ea typeface="Calibri" panose="020F0502020204030204" pitchFamily="34" charset="0"/>
                <a:cs typeface="Calibri" panose="020F0502020204030204" pitchFamily="34" charset="0"/>
              </a:rPr>
            </a:br>
            <a:br>
              <a:rPr lang="en-US" sz="1800" dirty="0"/>
            </a:br>
            <a:r>
              <a:rPr lang="en-US" sz="1700" dirty="0">
                <a:latin typeface="Calibri Light" panose="020F0302020204030204" pitchFamily="34" charset="0"/>
                <a:ea typeface="Calibri Light" panose="020F0302020204030204" pitchFamily="34" charset="0"/>
                <a:cs typeface="Calibri Light" panose="020F0302020204030204" pitchFamily="34" charset="0"/>
              </a:rPr>
              <a:t>Profitability declines consistently as discount levels rise, with tier 4 identified as the optimal threshold. Beyond this, further discounting leads to net margin erosion, making transactions financially unsustainable.</a:t>
            </a:r>
            <a:br>
              <a:rPr lang="en-US" sz="1700" dirty="0">
                <a:latin typeface="Calibri Light" panose="020F0302020204030204" pitchFamily="34" charset="0"/>
                <a:ea typeface="Calibri Light" panose="020F0302020204030204" pitchFamily="34" charset="0"/>
                <a:cs typeface="Calibri Light" panose="020F0302020204030204" pitchFamily="34" charset="0"/>
              </a:rPr>
            </a:br>
            <a:br>
              <a:rPr lang="en-US" sz="1700" dirty="0">
                <a:latin typeface="Calibri Light" panose="020F0302020204030204" pitchFamily="34" charset="0"/>
                <a:ea typeface="Calibri Light" panose="020F0302020204030204" pitchFamily="34" charset="0"/>
                <a:cs typeface="Calibri Light" panose="020F0302020204030204" pitchFamily="34" charset="0"/>
              </a:rPr>
            </a:br>
            <a:r>
              <a:rPr lang="en-US" sz="1700" b="1" dirty="0">
                <a:latin typeface="Calibri" panose="020F0502020204030204" pitchFamily="34" charset="0"/>
                <a:ea typeface="Calibri" panose="020F0502020204030204" pitchFamily="34" charset="0"/>
                <a:cs typeface="Calibri" panose="020F0502020204030204" pitchFamily="34" charset="0"/>
              </a:rPr>
              <a:t>Recommendation:</a:t>
            </a:r>
            <a:br>
              <a:rPr lang="en-US" sz="1700" b="1" dirty="0">
                <a:latin typeface="Calibri" panose="020F0502020204030204" pitchFamily="34" charset="0"/>
                <a:ea typeface="Calibri" panose="020F0502020204030204" pitchFamily="34" charset="0"/>
                <a:cs typeface="Calibri" panose="020F0502020204030204" pitchFamily="34" charset="0"/>
              </a:rPr>
            </a:br>
            <a:br>
              <a:rPr lang="en-US" sz="1700" dirty="0">
                <a:latin typeface="Calibri" panose="020F0502020204030204" pitchFamily="34" charset="0"/>
                <a:ea typeface="Calibri" panose="020F0502020204030204" pitchFamily="34" charset="0"/>
                <a:cs typeface="Calibri" panose="020F0502020204030204" pitchFamily="34" charset="0"/>
              </a:rPr>
            </a:br>
            <a:r>
              <a:rPr lang="en-US" sz="1700" dirty="0">
                <a:latin typeface="Calibri Light" panose="020F0302020204030204" pitchFamily="34" charset="0"/>
                <a:ea typeface="Calibri Light" panose="020F0302020204030204" pitchFamily="34" charset="0"/>
                <a:cs typeface="Calibri Light" panose="020F0302020204030204" pitchFamily="34" charset="0"/>
              </a:rPr>
              <a:t>Reduce reliance on discounting by improving cost efficiency. Focus on high-loss states like Texas, Ohio, and Pennsylvania by renegotiating supplier terms, optimizing shipping, and streamlining operations to protect margins without sacrificing competitiveness.</a:t>
            </a:r>
            <a:endParaRPr lang="en-US" sz="1700" u="sng"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858387724"/>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02FBA-C393-D6F9-06BE-960FF9F514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7D195B2-298F-D511-4B20-EDBD6D6B32AD}"/>
              </a:ext>
            </a:extLst>
          </p:cNvPr>
          <p:cNvSpPr>
            <a:spLocks noGrp="1"/>
          </p:cNvSpPr>
          <p:nvPr>
            <p:ph type="title"/>
          </p:nvPr>
        </p:nvSpPr>
        <p:spPr/>
        <p:txBody>
          <a:bodyPr/>
          <a:lstStyle/>
          <a:p>
            <a:r>
              <a:rPr lang="en-US" dirty="0"/>
              <a:t>Quote</a:t>
            </a:r>
          </a:p>
        </p:txBody>
      </p:sp>
      <p:pic>
        <p:nvPicPr>
          <p:cNvPr id="4" name="Content Placeholder 3">
            <a:extLst>
              <a:ext uri="{FF2B5EF4-FFF2-40B4-BE49-F238E27FC236}">
                <a16:creationId xmlns:a16="http://schemas.microsoft.com/office/drawing/2014/main" id="{5C3A1B2D-8640-231D-235D-0AAF7C805AD1}"/>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12649" y="655973"/>
            <a:ext cx="10652760" cy="5544341"/>
          </a:xfrm>
        </p:spPr>
      </p:pic>
    </p:spTree>
    <p:extLst>
      <p:ext uri="{BB962C8B-B14F-4D97-AF65-F5344CB8AC3E}">
        <p14:creationId xmlns:p14="http://schemas.microsoft.com/office/powerpoint/2010/main" val="3652175250"/>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EE62F-F757-97CA-69BF-74C05CF9577C}"/>
              </a:ext>
            </a:extLst>
          </p:cNvPr>
          <p:cNvSpPr>
            <a:spLocks noGrp="1"/>
          </p:cNvSpPr>
          <p:nvPr>
            <p:ph type="title"/>
          </p:nvPr>
        </p:nvSpPr>
        <p:spPr>
          <a:xfrm>
            <a:off x="794656" y="842464"/>
            <a:ext cx="10613572" cy="1099457"/>
          </a:xfrm>
        </p:spPr>
        <p:txBody>
          <a:bodyPr/>
          <a:lstStyle/>
          <a:p>
            <a:r>
              <a:rPr lang="en-US" dirty="0"/>
              <a:t>Productivity Pressure Is Driving Discount-Led Profit Decline</a:t>
            </a:r>
          </a:p>
        </p:txBody>
      </p:sp>
      <p:sp>
        <p:nvSpPr>
          <p:cNvPr id="3" name="Text Placeholder 2">
            <a:extLst>
              <a:ext uri="{FF2B5EF4-FFF2-40B4-BE49-F238E27FC236}">
                <a16:creationId xmlns:a16="http://schemas.microsoft.com/office/drawing/2014/main" id="{3F384BB1-16D4-8510-7BFE-056208DE469A}"/>
              </a:ext>
            </a:extLst>
          </p:cNvPr>
          <p:cNvSpPr>
            <a:spLocks noGrp="1"/>
          </p:cNvSpPr>
          <p:nvPr>
            <p:ph type="body" sz="quarter" idx="13"/>
          </p:nvPr>
        </p:nvSpPr>
        <p:spPr>
          <a:xfrm>
            <a:off x="794656" y="2217961"/>
            <a:ext cx="4873048" cy="4096129"/>
          </a:xfrm>
        </p:spPr>
        <p:txBody>
          <a:bodyPr/>
          <a:lstStyle/>
          <a:p>
            <a:pPr marL="0" indent="0">
              <a:buNone/>
            </a:pPr>
            <a:r>
              <a:rPr lang="en-US" sz="1700" b="1" dirty="0">
                <a:latin typeface="Calibri" panose="020F0502020204030204" pitchFamily="34" charset="0"/>
                <a:ea typeface="Calibri" panose="020F0502020204030204" pitchFamily="34" charset="0"/>
                <a:cs typeface="Calibri" panose="020F0502020204030204" pitchFamily="34" charset="0"/>
              </a:rPr>
              <a:t>Insight:</a:t>
            </a:r>
          </a:p>
          <a:p>
            <a:pPr marL="0" indent="0">
              <a:buNone/>
            </a:pPr>
            <a:r>
              <a:rPr lang="en-US" sz="1700" dirty="0">
                <a:latin typeface="Calibri Light" panose="020F0302020204030204" pitchFamily="34" charset="0"/>
                <a:ea typeface="Calibri Light" panose="020F0302020204030204" pitchFamily="34" charset="0"/>
                <a:cs typeface="Calibri Light" panose="020F0302020204030204" pitchFamily="34" charset="0"/>
              </a:rPr>
              <a:t>High-performing product sub-categories like </a:t>
            </a:r>
            <a:r>
              <a:rPr lang="en-US" sz="1700" i="1" dirty="0">
                <a:latin typeface="Calibri Light" panose="020F0302020204030204" pitchFamily="34" charset="0"/>
                <a:ea typeface="Calibri Light" panose="020F0302020204030204" pitchFamily="34" charset="0"/>
                <a:cs typeface="Calibri Light" panose="020F0302020204030204" pitchFamily="34" charset="0"/>
              </a:rPr>
              <a:t>Tables</a:t>
            </a:r>
            <a:r>
              <a:rPr lang="en-US" sz="1700" dirty="0">
                <a:latin typeface="Calibri Light" panose="020F0302020204030204" pitchFamily="34" charset="0"/>
                <a:ea typeface="Calibri Light" panose="020F0302020204030204" pitchFamily="34" charset="0"/>
                <a:cs typeface="Calibri Light" panose="020F0302020204030204" pitchFamily="34" charset="0"/>
              </a:rPr>
              <a:t>, despite strong sales volume, are generating below-average profit margins. These categories are highlighted in gray to indicate subpar profitability relative to peers. This suggests that strong sales are being driven at the expense of profit — likely due to excessive discounting under pressure to meet sales targets.</a:t>
            </a:r>
          </a:p>
          <a:p>
            <a:pPr marL="0" indent="0">
              <a:buNone/>
            </a:pPr>
            <a:endParaRPr lang="en-US" dirty="0"/>
          </a:p>
        </p:txBody>
      </p:sp>
      <p:sp>
        <p:nvSpPr>
          <p:cNvPr id="4" name="Text Placeholder 3">
            <a:extLst>
              <a:ext uri="{FF2B5EF4-FFF2-40B4-BE49-F238E27FC236}">
                <a16:creationId xmlns:a16="http://schemas.microsoft.com/office/drawing/2014/main" id="{63E82616-224C-DC6E-0F91-81634111B576}"/>
              </a:ext>
            </a:extLst>
          </p:cNvPr>
          <p:cNvSpPr>
            <a:spLocks noGrp="1"/>
          </p:cNvSpPr>
          <p:nvPr>
            <p:ph type="body" sz="quarter" idx="14"/>
          </p:nvPr>
        </p:nvSpPr>
        <p:spPr>
          <a:xfrm>
            <a:off x="6524299" y="2217961"/>
            <a:ext cx="4883928" cy="4096129"/>
          </a:xfrm>
        </p:spPr>
        <p:txBody>
          <a:bodyPr/>
          <a:lstStyle/>
          <a:p>
            <a:pPr marL="0" indent="0">
              <a:buNone/>
            </a:pPr>
            <a:r>
              <a:rPr lang="en-US" sz="1700" b="1" dirty="0">
                <a:latin typeface="Calibri" panose="020F0502020204030204" pitchFamily="34" charset="0"/>
                <a:ea typeface="Calibri" panose="020F0502020204030204" pitchFamily="34" charset="0"/>
                <a:cs typeface="Calibri" panose="020F0502020204030204" pitchFamily="34" charset="0"/>
              </a:rPr>
              <a:t>Recommendation:</a:t>
            </a:r>
          </a:p>
          <a:p>
            <a:pPr marL="0" indent="0">
              <a:buNone/>
            </a:pPr>
            <a:r>
              <a:rPr lang="en-US" sz="1700" dirty="0">
                <a:latin typeface="Calibri Light" panose="020F0302020204030204" pitchFamily="34" charset="0"/>
                <a:ea typeface="Calibri Light" panose="020F0302020204030204" pitchFamily="34" charset="0"/>
                <a:cs typeface="Calibri Light" panose="020F0302020204030204" pitchFamily="34" charset="0"/>
              </a:rPr>
              <a:t>Rebalance incentive structures to prioritize profitability over volume. Introduce performance metrics tied to profit per sale, not just revenue, when evaluating employee performance, promotions, and bonuses. This will encourage a shift from aggressive discounting toward value-driven selling, improving margin sustainability across high-volume categories.</a:t>
            </a:r>
          </a:p>
          <a:p>
            <a:pPr marL="0" indent="0">
              <a:buNone/>
            </a:pPr>
            <a:endParaRPr lang="en-US" dirty="0"/>
          </a:p>
        </p:txBody>
      </p:sp>
    </p:spTree>
    <p:extLst>
      <p:ext uri="{BB962C8B-B14F-4D97-AF65-F5344CB8AC3E}">
        <p14:creationId xmlns:p14="http://schemas.microsoft.com/office/powerpoint/2010/main" val="166532315"/>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F0D1AF-FA32-C5DB-7956-F6C5CFCC29F9}"/>
              </a:ext>
            </a:extLst>
          </p:cNvPr>
          <p:cNvSpPr txBox="1"/>
          <p:nvPr/>
        </p:nvSpPr>
        <p:spPr>
          <a:xfrm>
            <a:off x="684334" y="879231"/>
            <a:ext cx="10823331" cy="769441"/>
          </a:xfrm>
          <a:prstGeom prst="rect">
            <a:avLst/>
          </a:prstGeom>
          <a:noFill/>
        </p:spPr>
        <p:txBody>
          <a:bodyPr wrap="square" rtlCol="0">
            <a:spAutoFit/>
          </a:bodyPr>
          <a:lstStyle/>
          <a:p>
            <a:pPr algn="ctr"/>
            <a:r>
              <a:rPr lang="en-US" sz="4400" b="1" dirty="0">
                <a:latin typeface="Calibri" panose="020F0502020204030204" pitchFamily="34" charset="0"/>
                <a:ea typeface="Calibri" panose="020F0502020204030204" pitchFamily="34" charset="0"/>
                <a:cs typeface="Calibri" panose="020F0502020204030204" pitchFamily="34" charset="0"/>
              </a:rPr>
              <a:t>Thank You</a:t>
            </a:r>
            <a:endParaRPr lang="en-US" sz="4400" dirty="0"/>
          </a:p>
        </p:txBody>
      </p:sp>
      <p:sp>
        <p:nvSpPr>
          <p:cNvPr id="3" name="TextBox 2">
            <a:extLst>
              <a:ext uri="{FF2B5EF4-FFF2-40B4-BE49-F238E27FC236}">
                <a16:creationId xmlns:a16="http://schemas.microsoft.com/office/drawing/2014/main" id="{F821CEED-80F5-B0CA-6524-FEAA4AADC5A6}"/>
              </a:ext>
            </a:extLst>
          </p:cNvPr>
          <p:cNvSpPr txBox="1"/>
          <p:nvPr/>
        </p:nvSpPr>
        <p:spPr>
          <a:xfrm>
            <a:off x="1063870" y="2092569"/>
            <a:ext cx="10084776" cy="3886200"/>
          </a:xfrm>
          <a:prstGeom prst="rect">
            <a:avLst/>
          </a:prstGeom>
          <a:noFill/>
        </p:spPr>
        <p:txBody>
          <a:bodyPr wrap="square" rtlCol="0">
            <a:spAutoFit/>
          </a:bodyPr>
          <a:lstStyle/>
          <a:p>
            <a:r>
              <a:rPr lang="en-US" sz="1700" dirty="0">
                <a:latin typeface="Calibri" panose="020F0502020204030204" pitchFamily="34" charset="0"/>
                <a:ea typeface="Calibri" panose="020F0502020204030204" pitchFamily="34" charset="0"/>
                <a:cs typeface="Calibri" panose="020F0502020204030204" pitchFamily="34" charset="0"/>
              </a:rPr>
              <a:t>Prepared by: </a:t>
            </a:r>
            <a:r>
              <a:rPr lang="en-US" sz="1700" dirty="0">
                <a:latin typeface="Calibri Light" panose="020F0302020204030204" pitchFamily="34" charset="0"/>
                <a:ea typeface="Calibri Light" panose="020F0302020204030204" pitchFamily="34" charset="0"/>
                <a:cs typeface="Calibri Light" panose="020F0302020204030204" pitchFamily="34" charset="0"/>
              </a:rPr>
              <a:t>Gyan Singh</a:t>
            </a:r>
          </a:p>
          <a:p>
            <a:endParaRPr lang="en-US" sz="1700" dirty="0">
              <a:latin typeface="Calibri Light" panose="020F0302020204030204" pitchFamily="34" charset="0"/>
              <a:ea typeface="Calibri Light" panose="020F0302020204030204" pitchFamily="34" charset="0"/>
              <a:cs typeface="Calibri Light" panose="020F0302020204030204" pitchFamily="34" charset="0"/>
            </a:endParaRPr>
          </a:p>
          <a:p>
            <a:r>
              <a:rPr lang="en-US" sz="1700" dirty="0">
                <a:latin typeface="Calibri Light" panose="020F0302020204030204" pitchFamily="34" charset="0"/>
                <a:ea typeface="Calibri Light" panose="020F0302020204030204" pitchFamily="34" charset="0"/>
                <a:cs typeface="Calibri Light" panose="020F0302020204030204" pitchFamily="34" charset="0"/>
              </a:rPr>
              <a:t>B.Sc. Information Technology, Semester III  </a:t>
            </a:r>
          </a:p>
          <a:p>
            <a:endParaRPr lang="en-US" sz="1700" dirty="0">
              <a:latin typeface="Calibri Light" panose="020F0302020204030204" pitchFamily="34" charset="0"/>
              <a:ea typeface="Calibri Light" panose="020F0302020204030204" pitchFamily="34" charset="0"/>
              <a:cs typeface="Calibri Light" panose="020F0302020204030204" pitchFamily="34" charset="0"/>
            </a:endParaRPr>
          </a:p>
          <a:p>
            <a:r>
              <a:rPr lang="en-US" sz="1700" dirty="0">
                <a:latin typeface="Calibri" panose="020F0502020204030204" pitchFamily="34" charset="0"/>
                <a:ea typeface="Calibri" panose="020F0502020204030204" pitchFamily="34" charset="0"/>
                <a:cs typeface="Calibri" panose="020F0502020204030204" pitchFamily="34" charset="0"/>
              </a:rPr>
              <a:t>University of Mumbai</a:t>
            </a:r>
            <a:r>
              <a:rPr lang="en-US" sz="1700" dirty="0">
                <a:latin typeface="Calibri Light" panose="020F0302020204030204" pitchFamily="34" charset="0"/>
                <a:ea typeface="Calibri Light" panose="020F0302020204030204" pitchFamily="34" charset="0"/>
                <a:cs typeface="Calibri Light" panose="020F0302020204030204" pitchFamily="34" charset="0"/>
              </a:rPr>
              <a:t>, Mumbai  </a:t>
            </a:r>
          </a:p>
          <a:p>
            <a:endParaRPr lang="en-US" dirty="0">
              <a:latin typeface="Calibri Light" panose="020F0302020204030204" pitchFamily="34" charset="0"/>
              <a:ea typeface="Calibri Light" panose="020F0302020204030204" pitchFamily="34" charset="0"/>
              <a:cs typeface="Calibri Light" panose="020F0302020204030204" pitchFamily="34" charset="0"/>
            </a:endParaRPr>
          </a:p>
          <a:p>
            <a:endParaRPr lang="en-US" dirty="0">
              <a:latin typeface="Calibri Light" panose="020F0302020204030204" pitchFamily="34" charset="0"/>
              <a:ea typeface="Calibri Light" panose="020F0302020204030204" pitchFamily="34" charset="0"/>
              <a:cs typeface="Calibri Light" panose="020F0302020204030204" pitchFamily="34" charset="0"/>
            </a:endParaRPr>
          </a:p>
          <a:p>
            <a:r>
              <a:rPr lang="en-US" sz="1700" dirty="0">
                <a:latin typeface="Calibri" panose="020F0502020204030204" pitchFamily="34" charset="0"/>
                <a:ea typeface="Calibri" panose="020F0502020204030204" pitchFamily="34" charset="0"/>
                <a:cs typeface="Calibri" panose="020F0502020204030204" pitchFamily="34" charset="0"/>
              </a:rPr>
              <a:t>Date: </a:t>
            </a:r>
            <a:r>
              <a:rPr lang="en-US" sz="1700" dirty="0">
                <a:latin typeface="Calibri Light" panose="020F0302020204030204" pitchFamily="34" charset="0"/>
                <a:ea typeface="Calibri Light" panose="020F0302020204030204" pitchFamily="34" charset="0"/>
                <a:cs typeface="Calibri Light" panose="020F0302020204030204" pitchFamily="34" charset="0"/>
              </a:rPr>
              <a:t>July 2025  </a:t>
            </a:r>
          </a:p>
          <a:p>
            <a:endParaRPr lang="en-US" sz="1700" dirty="0">
              <a:latin typeface="Calibri Light" panose="020F0302020204030204" pitchFamily="34" charset="0"/>
              <a:ea typeface="Calibri Light" panose="020F0302020204030204" pitchFamily="34" charset="0"/>
              <a:cs typeface="Calibri Light" panose="020F0302020204030204" pitchFamily="34" charset="0"/>
            </a:endParaRPr>
          </a:p>
          <a:p>
            <a:r>
              <a:rPr lang="en-US" sz="1700" dirty="0">
                <a:latin typeface="Calibri" panose="020F0502020204030204" pitchFamily="34" charset="0"/>
                <a:ea typeface="Calibri" panose="020F0502020204030204" pitchFamily="34" charset="0"/>
                <a:cs typeface="Calibri" panose="020F0502020204030204" pitchFamily="34" charset="0"/>
              </a:rPr>
              <a:t>Contact: </a:t>
            </a:r>
            <a:r>
              <a:rPr lang="en-US" sz="1700" dirty="0">
                <a:latin typeface="Calibri Light" panose="020F0302020204030204" pitchFamily="34" charset="0"/>
                <a:ea typeface="Calibri Light" panose="020F0302020204030204" pitchFamily="34" charset="0"/>
                <a:cs typeface="Calibri Light" panose="020F0302020204030204" pitchFamily="34" charset="0"/>
              </a:rPr>
              <a:t>gyansingh.workmail.com</a:t>
            </a:r>
          </a:p>
          <a:p>
            <a:endParaRPr lang="en-US" dirty="0">
              <a:latin typeface="Calibri Light" panose="020F0302020204030204" pitchFamily="34" charset="0"/>
              <a:ea typeface="Calibri Light" panose="020F0302020204030204" pitchFamily="34" charset="0"/>
              <a:cs typeface="Calibri Light" panose="020F0302020204030204" pitchFamily="34" charset="0"/>
            </a:endParaRPr>
          </a:p>
          <a:p>
            <a:endParaRPr lang="en-US" dirty="0">
              <a:latin typeface="Calibri Light" panose="020F0302020204030204" pitchFamily="34" charset="0"/>
              <a:ea typeface="Calibri Light" panose="020F0302020204030204" pitchFamily="34" charset="0"/>
              <a:cs typeface="Calibri Light" panose="020F0302020204030204" pitchFamily="34" charset="0"/>
            </a:endParaRPr>
          </a:p>
          <a:p>
            <a:r>
              <a:rPr lang="en-US" sz="1700" dirty="0">
                <a:latin typeface="Calibri Light" panose="020F0302020204030204" pitchFamily="34" charset="0"/>
                <a:ea typeface="Calibri Light" panose="020F0302020204030204" pitchFamily="34" charset="0"/>
                <a:cs typeface="Calibri Light" panose="020F0302020204030204" pitchFamily="34" charset="0"/>
              </a:rPr>
              <a:t>This project is built as a business analytics simulation</a:t>
            </a:r>
          </a:p>
          <a:p>
            <a:r>
              <a:rPr lang="en-US" sz="1700" dirty="0">
                <a:latin typeface="Calibri Light" panose="020F0302020204030204" pitchFamily="34" charset="0"/>
                <a:ea typeface="Calibri Light" panose="020F0302020204030204" pitchFamily="34" charset="0"/>
                <a:cs typeface="Calibri Light" panose="020F0302020204030204" pitchFamily="34" charset="0"/>
              </a:rPr>
              <a:t> using </a:t>
            </a:r>
            <a:r>
              <a:rPr lang="en-US" sz="1700" dirty="0">
                <a:latin typeface="Calibri" panose="020F0502020204030204" pitchFamily="34" charset="0"/>
                <a:ea typeface="Calibri" panose="020F0502020204030204" pitchFamily="34" charset="0"/>
                <a:cs typeface="Calibri" panose="020F0502020204030204" pitchFamily="34" charset="0"/>
              </a:rPr>
              <a:t>Kaggle data</a:t>
            </a:r>
            <a:r>
              <a:rPr lang="en-US" sz="1700" dirty="0">
                <a:latin typeface="Calibri Light" panose="020F0302020204030204" pitchFamily="34" charset="0"/>
                <a:ea typeface="Calibri Light" panose="020F0302020204030204" pitchFamily="34" charset="0"/>
                <a:cs typeface="Calibri Light" panose="020F0302020204030204" pitchFamily="34" charset="0"/>
              </a:rPr>
              <a:t> and an </a:t>
            </a:r>
            <a:r>
              <a:rPr lang="en-US" sz="1700" dirty="0">
                <a:latin typeface="Calibri" panose="020F0502020204030204" pitchFamily="34" charset="0"/>
                <a:ea typeface="Calibri" panose="020F0502020204030204" pitchFamily="34" charset="0"/>
                <a:cs typeface="Calibri" panose="020F0502020204030204" pitchFamily="34" charset="0"/>
              </a:rPr>
              <a:t>AI-generated client case</a:t>
            </a:r>
            <a:r>
              <a:rPr lang="en-US" sz="1700" dirty="0">
                <a:latin typeface="Calibri Light" panose="020F0302020204030204" pitchFamily="34" charset="0"/>
                <a:ea typeface="Calibri Light" panose="020F0302020204030204" pitchFamily="34" charset="0"/>
                <a:cs typeface="Calibri Light" panose="020F0302020204030204" pitchFamily="34" charset="0"/>
              </a:rPr>
              <a:t>.</a:t>
            </a:r>
          </a:p>
        </p:txBody>
      </p:sp>
    </p:spTree>
    <p:extLst>
      <p:ext uri="{BB962C8B-B14F-4D97-AF65-F5344CB8AC3E}">
        <p14:creationId xmlns:p14="http://schemas.microsoft.com/office/powerpoint/2010/main" val="2246154921"/>
      </p:ext>
    </p:extLst>
  </p:cSld>
  <p:clrMapOvr>
    <a:masterClrMapping/>
  </p:clrMapOvr>
  <p:transition spd="slow">
    <p:cover/>
  </p:transition>
</p:sld>
</file>

<file path=ppt/theme/theme1.xml><?xml version="1.0" encoding="utf-8"?>
<a:theme xmlns:a="http://schemas.openxmlformats.org/drawingml/2006/main" name="Dark Academia">
  <a:themeElements>
    <a:clrScheme name="Custom 4">
      <a:dk1>
        <a:sysClr val="windowText" lastClr="000000"/>
      </a:dk1>
      <a:lt1>
        <a:srgbClr val="DFD2C4"/>
      </a:lt1>
      <a:dk2>
        <a:srgbClr val="2C3932"/>
      </a:dk2>
      <a:lt2>
        <a:srgbClr val="FFFFFF"/>
      </a:lt2>
      <a:accent1>
        <a:srgbClr val="DFD2C4"/>
      </a:accent1>
      <a:accent2>
        <a:srgbClr val="4B2B30"/>
      </a:accent2>
      <a:accent3>
        <a:srgbClr val="233343"/>
      </a:accent3>
      <a:accent4>
        <a:srgbClr val="5F3430"/>
      </a:accent4>
      <a:accent5>
        <a:srgbClr val="8296AA"/>
      </a:accent5>
      <a:accent6>
        <a:srgbClr val="631E13"/>
      </a:accent6>
      <a:hlink>
        <a:srgbClr val="D2BD9A"/>
      </a:hlink>
      <a:folHlink>
        <a:srgbClr val="C5D2CB"/>
      </a:folHlink>
    </a:clrScheme>
    <a:fontScheme name="Custom 10">
      <a:majorFont>
        <a:latin typeface="Playfair Display"/>
        <a:ea typeface=""/>
        <a:cs typeface=""/>
      </a:majorFont>
      <a:minorFont>
        <a:latin typeface="Ralew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rk Academia_Sales Presentation_win32_LW_V7" id="{533BF2EB-2BAD-4198-A303-6C5A3618DB67}" vid="{A686BBDF-92F9-4384-83C4-C0E135F23A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2BAF2CE-2C32-498E-B467-6C60C37679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81A4212-02C6-475D-B332-DC5017D04534}">
  <ds:schemaRefs>
    <ds:schemaRef ds:uri="http://schemas.microsoft.com/sharepoint/v3/contenttype/forms"/>
  </ds:schemaRefs>
</ds:datastoreItem>
</file>

<file path=customXml/itemProps3.xml><?xml version="1.0" encoding="utf-8"?>
<ds:datastoreItem xmlns:ds="http://schemas.openxmlformats.org/officeDocument/2006/customXml" ds:itemID="{52185BFC-6E97-4C88-9034-F2A7ED1C005E}">
  <ds:schemaRefs>
    <ds:schemaRef ds:uri="230e9df3-be65-4c73-a93b-d1236ebd677e"/>
    <ds:schemaRef ds:uri="16c05727-aa75-4e4a-9b5f-8a80a1165891"/>
    <ds:schemaRef ds:uri="http://schemas.microsoft.com/sharepoint/v3"/>
    <ds:schemaRef ds:uri="http://www.w3.org/XML/1998/namespace"/>
    <ds:schemaRef ds:uri="71af3243-3dd4-4a8d-8c0d-dd76da1f02a5"/>
    <ds:schemaRef ds:uri="http://schemas.microsoft.com/office/infopath/2007/PartnerControl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purl.org/dc/dcmitype/"/>
    <ds:schemaRef ds:uri="http://purl.org/dc/te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6586</TotalTime>
  <Words>514</Words>
  <Application>Microsoft Office PowerPoint</Application>
  <PresentationFormat>Widescreen</PresentationFormat>
  <Paragraphs>42</Paragraphs>
  <Slides>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Aptos</vt:lpstr>
      <vt:lpstr>Arial</vt:lpstr>
      <vt:lpstr>Calibri</vt:lpstr>
      <vt:lpstr>Calibri Light</vt:lpstr>
      <vt:lpstr>Playfair Display</vt:lpstr>
      <vt:lpstr>Raleway</vt:lpstr>
      <vt:lpstr>Dark Academia</vt:lpstr>
      <vt:lpstr>Discounting &amp; Profitability Diagnostic</vt:lpstr>
      <vt:lpstr>Introduction   This project simulates a real-world profitability diagnostic for a national   retail chain using Kaggle’s Superstore dataset. The objective is to   assess margin erosion driven by discounting practices and identify   underperforming product segments. Insights are delivered through a   structured Tableau dashboard to support executive decision-making.   </vt:lpstr>
      <vt:lpstr>Business Challenge</vt:lpstr>
      <vt:lpstr>Objectives &amp; Methodology  1. Identify which product sub-categories are eroding profit margins.  2. Evaluate how discounting is impacting overall profitability.  3. Pinpoint operational inefficiencies contributing to declining profitability.  4. Surface actionable insights to guide pricing and performance strategy.  5. Provide a clear, visual dashboard for executive decision-making.</vt:lpstr>
      <vt:lpstr>Quote</vt:lpstr>
      <vt:lpstr>Aggressive Discounting Drives Losses in Key States  Insight:  Profitability declines consistently as discount levels rise, with tier 4 identified as the optimal threshold. Beyond this, further discounting leads to net margin erosion, making transactions financially unsustainable.  Recommendation:  Reduce reliance on discounting by improving cost efficiency. Focus on high-loss states like Texas, Ohio, and Pennsylvania by renegotiating supplier terms, optimizing shipping, and streamlining operations to protect margins without sacrificing competitiveness.</vt:lpstr>
      <vt:lpstr>Quote</vt:lpstr>
      <vt:lpstr>Productivity Pressure Is Driving Discount-Led Profit Decline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Honey Study</dc:creator>
  <cp:lastModifiedBy>Mukul Singh</cp:lastModifiedBy>
  <cp:revision>4</cp:revision>
  <dcterms:created xsi:type="dcterms:W3CDTF">2024-06-26T20:20:27Z</dcterms:created>
  <dcterms:modified xsi:type="dcterms:W3CDTF">2025-07-13T19:57:00Z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